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678"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a:t>
            </a:fld>
            <a:endParaRPr sz="1200">
              <a:solidFill>
                <a:srgbClr val="000000"/>
              </a:solidFill>
              <a:latin typeface="Calibri"/>
              <a:ea typeface="Calibri"/>
              <a:cs typeface="Calibri"/>
              <a:sym typeface="Calibri"/>
            </a:endParaRPr>
          </a:p>
        </p:txBody>
      </p:sp>
      <p:sp>
        <p:nvSpPr>
          <p:cNvPr id="229" name="Shape 229"/>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34" name="Shape 33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35" name="Shape 3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Shape 3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48" name="Shape 3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Shape 35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59" name="Shape 3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Shape 3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9" name="Shape 369"/>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70" name="Shape 3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Shape 3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83" name="Shape 383"/>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84" name="Shape 3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Shape 3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1" name="Shape 391"/>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392" name="Shape 3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Shape 3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Shape 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7" name="Shape 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Shape 2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Shape 4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01/12/2017</a:t>
            </a:r>
            <a:endParaRPr sz="1200">
              <a:solidFill>
                <a:srgbClr val="000000"/>
              </a:solidFill>
              <a:latin typeface="Calibri"/>
              <a:ea typeface="Calibri"/>
              <a:cs typeface="Calibri"/>
              <a:sym typeface="Calibri"/>
            </a:endParaRPr>
          </a:p>
        </p:txBody>
      </p:sp>
      <p:sp>
        <p:nvSpPr>
          <p:cNvPr id="418" name="Shape 4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Shape 4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Shape 4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Shape 4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49" name="Shape 449"/>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450" name="Shape 4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252" name="Shape 2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Shape 2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260" name="Shape 2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268" name="Shape 2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76" name="Shape 276"/>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12/11/2015</a:t>
            </a:r>
            <a:endParaRPr/>
          </a:p>
        </p:txBody>
      </p:sp>
      <p:sp>
        <p:nvSpPr>
          <p:cNvPr id="277" name="Shape 2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Shape 3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828800" y="1223310"/>
            <a:ext cx="8534400" cy="14700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8" name="Shape 18"/>
          <p:cNvSpPr txBox="1">
            <a:spLocks noGrp="1"/>
          </p:cNvSpPr>
          <p:nvPr>
            <p:ph type="subTitle" idx="1"/>
          </p:nvPr>
        </p:nvSpPr>
        <p:spPr>
          <a:xfrm>
            <a:off x="1828800" y="2904866"/>
            <a:ext cx="8534400" cy="1752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400" marR="0" lvl="2" indent="0" algn="ctr"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Shape 20"/>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86" name="Shape 86"/>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90" name="Shape 90"/>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7285037" y="1828802"/>
            <a:ext cx="5851525" cy="2743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93" name="Shape 93"/>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97" name="Shape 97"/>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98" name="Shape 98"/>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1" name="Shape 101"/>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000000"/>
                </a:solidFill>
                <a:latin typeface="Arial"/>
                <a:ea typeface="Arial"/>
                <a:cs typeface="Arial"/>
                <a:sym typeface="Arial"/>
              </a:defRPr>
            </a:lvl1pPr>
            <a:lvl2pPr marL="0" marR="0" lvl="1" indent="0" algn="l" rtl="0">
              <a:spcBef>
                <a:spcPts val="0"/>
              </a:spcBef>
              <a:buNone/>
              <a:defRPr sz="1400">
                <a:solidFill>
                  <a:srgbClr val="000000"/>
                </a:solidFill>
                <a:latin typeface="Arial"/>
                <a:ea typeface="Arial"/>
                <a:cs typeface="Arial"/>
                <a:sym typeface="Arial"/>
              </a:defRPr>
            </a:lvl2pPr>
            <a:lvl3pPr marL="0" marR="0" lvl="2" indent="0" algn="l" rtl="0">
              <a:spcBef>
                <a:spcPts val="0"/>
              </a:spcBef>
              <a:buNone/>
              <a:defRPr sz="1400">
                <a:solidFill>
                  <a:srgbClr val="000000"/>
                </a:solidFill>
                <a:latin typeface="Arial"/>
                <a:ea typeface="Arial"/>
                <a:cs typeface="Arial"/>
                <a:sym typeface="Arial"/>
              </a:defRPr>
            </a:lvl3pPr>
            <a:lvl4pPr marL="0" marR="0" lvl="3" indent="0" algn="l" rtl="0">
              <a:spcBef>
                <a:spcPts val="0"/>
              </a:spcBef>
              <a:buNone/>
              <a:defRPr sz="1400">
                <a:solidFill>
                  <a:srgbClr val="000000"/>
                </a:solidFill>
                <a:latin typeface="Arial"/>
                <a:ea typeface="Arial"/>
                <a:cs typeface="Arial"/>
                <a:sym typeface="Arial"/>
              </a:defRPr>
            </a:lvl4pPr>
            <a:lvl5pPr marL="0" marR="0" lvl="4" indent="0" algn="l" rtl="0">
              <a:spcBef>
                <a:spcPts val="0"/>
              </a:spcBef>
              <a:buNone/>
              <a:defRPr sz="1400">
                <a:solidFill>
                  <a:srgbClr val="000000"/>
                </a:solidFill>
                <a:latin typeface="Arial"/>
                <a:ea typeface="Arial"/>
                <a:cs typeface="Arial"/>
                <a:sym typeface="Arial"/>
              </a:defRPr>
            </a:lvl5pPr>
            <a:lvl6pPr marL="0" marR="0" lvl="5" indent="0" algn="l" rtl="0">
              <a:spcBef>
                <a:spcPts val="0"/>
              </a:spcBef>
              <a:buNone/>
              <a:defRPr sz="1400">
                <a:solidFill>
                  <a:srgbClr val="000000"/>
                </a:solidFill>
                <a:latin typeface="Arial"/>
                <a:ea typeface="Arial"/>
                <a:cs typeface="Arial"/>
                <a:sym typeface="Arial"/>
              </a:defRPr>
            </a:lvl6pPr>
            <a:lvl7pPr marL="0" marR="0" lvl="6" indent="0" algn="l" rtl="0">
              <a:spcBef>
                <a:spcPts val="0"/>
              </a:spcBef>
              <a:buNone/>
              <a:defRPr sz="1400">
                <a:solidFill>
                  <a:srgbClr val="000000"/>
                </a:solidFill>
                <a:latin typeface="Arial"/>
                <a:ea typeface="Arial"/>
                <a:cs typeface="Arial"/>
                <a:sym typeface="Arial"/>
              </a:defRPr>
            </a:lvl7pPr>
            <a:lvl8pPr marL="0" marR="0" lvl="7" indent="0" algn="l" rtl="0">
              <a:spcBef>
                <a:spcPts val="0"/>
              </a:spcBef>
              <a:buNone/>
              <a:defRPr sz="1400">
                <a:solidFill>
                  <a:srgbClr val="000000"/>
                </a:solidFill>
                <a:latin typeface="Arial"/>
                <a:ea typeface="Arial"/>
                <a:cs typeface="Arial"/>
                <a:sym typeface="Arial"/>
              </a:defRPr>
            </a:lvl8pPr>
            <a:lvl9pPr marL="0" marR="0" lvl="8" indent="0" algn="l" rtl="0">
              <a:spcBef>
                <a:spcPts val="0"/>
              </a:spcBef>
              <a:buNone/>
              <a:defRPr sz="1400">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4"/>
        <p:cNvGrpSpPr/>
        <p:nvPr/>
      </p:nvGrpSpPr>
      <p:grpSpPr>
        <a:xfrm>
          <a:off x="0" y="0"/>
          <a:ext cx="0" cy="0"/>
          <a:chOff x="0" y="0"/>
          <a:chExt cx="0" cy="0"/>
        </a:xfrm>
      </p:grpSpPr>
      <p:sp>
        <p:nvSpPr>
          <p:cNvPr id="105" name="Shape 105"/>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06" name="Shape 106"/>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16" name="Shape 11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19" name="Shape 119"/>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20" name="Shape 120"/>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1828800" y="1223310"/>
            <a:ext cx="8534400" cy="14700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23" name="Shape 123"/>
          <p:cNvSpPr txBox="1">
            <a:spLocks noGrp="1"/>
          </p:cNvSpPr>
          <p:nvPr>
            <p:ph type="subTitle" idx="1"/>
          </p:nvPr>
        </p:nvSpPr>
        <p:spPr>
          <a:xfrm>
            <a:off x="1828800" y="2904866"/>
            <a:ext cx="8534400" cy="1752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400" marR="0" lvl="2" indent="0" algn="ctr"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24" name="Shape 124"/>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25" name="Shape 125"/>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28" name="Shape 128"/>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8450" algn="l" rtl="0">
              <a:lnSpc>
                <a:spcPct val="100000"/>
              </a:lnSpc>
              <a:spcBef>
                <a:spcPts val="440"/>
              </a:spcBef>
              <a:spcAft>
                <a:spcPts val="0"/>
              </a:spcAft>
              <a:buClr>
                <a:srgbClr val="800080"/>
              </a:buClr>
              <a:buSzPts val="1100"/>
              <a:buFont typeface="Noto Sans Symbols"/>
              <a:buChar char="◆"/>
              <a:defRPr sz="2200" b="0" i="0" u="none" strike="noStrike" cap="none">
                <a:solidFill>
                  <a:srgbClr val="7F7F7F"/>
                </a:solidFill>
                <a:latin typeface="Arial"/>
                <a:ea typeface="Arial"/>
                <a:cs typeface="Arial"/>
                <a:sym typeface="Arial"/>
              </a:defRPr>
            </a:lvl2pPr>
            <a:lvl3pPr marL="1371600" marR="0" lvl="2"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8450" algn="l" rtl="0">
              <a:lnSpc>
                <a:spcPct val="100000"/>
              </a:lnSpc>
              <a:spcBef>
                <a:spcPts val="440"/>
              </a:spcBef>
              <a:spcAft>
                <a:spcPts val="0"/>
              </a:spcAft>
              <a:buClr>
                <a:srgbClr val="800080"/>
              </a:buClr>
              <a:buSzPts val="1100"/>
              <a:buFont typeface="Noto Sans Symbols"/>
              <a:buChar char="◆"/>
              <a:defRPr sz="2200" b="0" i="0" u="none" strike="noStrike" cap="none">
                <a:solidFill>
                  <a:srgbClr val="7F7F7F"/>
                </a:solidFill>
                <a:latin typeface="Arial"/>
                <a:ea typeface="Arial"/>
                <a:cs typeface="Arial"/>
                <a:sym typeface="Arial"/>
              </a:defRPr>
            </a:lvl2pPr>
            <a:lvl3pPr marL="1371600" marR="0" lvl="2"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0" name="Shape 130"/>
          <p:cNvPicPr preferRelativeResize="0"/>
          <p:nvPr/>
        </p:nvPicPr>
        <p:blipFill rotWithShape="1">
          <a:blip r:embed="rId2">
            <a:alphaModFix/>
          </a:blip>
          <a:srcRect/>
          <a:stretch/>
        </p:blipFill>
        <p:spPr>
          <a:xfrm>
            <a:off x="10824491" y="6519024"/>
            <a:ext cx="646275" cy="338976"/>
          </a:xfrm>
          <a:prstGeom prst="rect">
            <a:avLst/>
          </a:prstGeom>
          <a:noFill/>
          <a:ln>
            <a:noFill/>
          </a:ln>
        </p:spPr>
      </p:pic>
      <p:pic>
        <p:nvPicPr>
          <p:cNvPr id="131" name="Shape 131"/>
          <p:cNvPicPr preferRelativeResize="0"/>
          <p:nvPr/>
        </p:nvPicPr>
        <p:blipFill rotWithShape="1">
          <a:blip r:embed="rId3">
            <a:alphaModFix/>
          </a:blip>
          <a:srcRect/>
          <a:stretch/>
        </p:blipFill>
        <p:spPr>
          <a:xfrm>
            <a:off x="11520450" y="6519024"/>
            <a:ext cx="540486" cy="338976"/>
          </a:xfrm>
          <a:prstGeom prst="rect">
            <a:avLst/>
          </a:prstGeom>
          <a:noFill/>
          <a:ln>
            <a:noFill/>
          </a:ln>
        </p:spPr>
      </p:pic>
      <p:sp>
        <p:nvSpPr>
          <p:cNvPr id="132" name="Shape 132"/>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33" name="Shape 133"/>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36" name="Shape 13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39" name="Shape 139"/>
          <p:cNvPicPr preferRelativeResize="0"/>
          <p:nvPr/>
        </p:nvPicPr>
        <p:blipFill rotWithShape="1">
          <a:blip r:embed="rId2">
            <a:alphaModFix/>
          </a:blip>
          <a:srcRect/>
          <a:stretch/>
        </p:blipFill>
        <p:spPr>
          <a:xfrm>
            <a:off x="10824491" y="6519024"/>
            <a:ext cx="646275" cy="338976"/>
          </a:xfrm>
          <a:prstGeom prst="rect">
            <a:avLst/>
          </a:prstGeom>
          <a:noFill/>
          <a:ln>
            <a:noFill/>
          </a:ln>
        </p:spPr>
      </p:pic>
      <p:sp>
        <p:nvSpPr>
          <p:cNvPr id="140" name="Shape 140"/>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41" name="Shape 141"/>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1825625" y="649805"/>
            <a:ext cx="9390944" cy="1523494"/>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44" name="Shape 144"/>
          <p:cNvSpPr txBox="1">
            <a:spLocks noGrp="1"/>
          </p:cNvSpPr>
          <p:nvPr>
            <p:ph type="subTitle" idx="1"/>
          </p:nvPr>
        </p:nvSpPr>
        <p:spPr>
          <a:xfrm>
            <a:off x="1825273" y="4344989"/>
            <a:ext cx="9390944" cy="46166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181" marR="0" lvl="1" indent="-12681" algn="ctr"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363" marR="0" lvl="2" indent="-12662" algn="ctr"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3pPr>
            <a:lvl4pPr marL="1371545" marR="0" lvl="3" indent="-1264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727" marR="0" lvl="4" indent="-12625"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5909" marR="0" lvl="5" indent="-1260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090" marR="0" lvl="6" indent="-1258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272" marR="0" lvl="7" indent="-1257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454" marR="0" lvl="8" indent="-1255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5" name="Shape 145"/>
          <p:cNvSpPr txBox="1">
            <a:spLocks noGrp="1"/>
          </p:cNvSpPr>
          <p:nvPr>
            <p:ph type="body" idx="2"/>
          </p:nvPr>
        </p:nvSpPr>
        <p:spPr>
          <a:xfrm>
            <a:off x="962732" y="2355850"/>
            <a:ext cx="10253485" cy="138499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000"/>
              </a:spcBef>
              <a:spcAft>
                <a:spcPts val="0"/>
              </a:spcAft>
              <a:buClr>
                <a:srgbClr val="800080"/>
              </a:buClr>
              <a:buSzPts val="5000"/>
              <a:buFont typeface="Arial"/>
              <a:buNone/>
              <a:defRPr sz="10000" b="1" i="1" u="none" strike="noStrike" cap="none">
                <a:solidFill>
                  <a:srgbClr val="FFE9D4"/>
                </a:solidFill>
                <a:latin typeface="Calibri"/>
                <a:ea typeface="Calibri"/>
                <a:cs typeface="Calibri"/>
                <a:sym typeface="Calibri"/>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47" name="Shape 147"/>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50" name="Shape 150"/>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00080"/>
              </a:buClr>
              <a:buSzPts val="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3" name="Shape 153"/>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54" name="Shape 154"/>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23" name="Shape 23"/>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8450" algn="l" rtl="0">
              <a:lnSpc>
                <a:spcPct val="100000"/>
              </a:lnSpc>
              <a:spcBef>
                <a:spcPts val="440"/>
              </a:spcBef>
              <a:spcAft>
                <a:spcPts val="0"/>
              </a:spcAft>
              <a:buClr>
                <a:srgbClr val="800080"/>
              </a:buClr>
              <a:buSzPts val="1100"/>
              <a:buFont typeface="Noto Sans Symbols"/>
              <a:buChar char="◆"/>
              <a:defRPr sz="2200" b="0" i="0" u="none" strike="noStrike" cap="none">
                <a:solidFill>
                  <a:srgbClr val="7F7F7F"/>
                </a:solidFill>
                <a:latin typeface="Arial"/>
                <a:ea typeface="Arial"/>
                <a:cs typeface="Arial"/>
                <a:sym typeface="Arial"/>
              </a:defRPr>
            </a:lvl2pPr>
            <a:lvl3pPr marL="1371600" marR="0" lvl="2"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8450" algn="l" rtl="0">
              <a:lnSpc>
                <a:spcPct val="100000"/>
              </a:lnSpc>
              <a:spcBef>
                <a:spcPts val="440"/>
              </a:spcBef>
              <a:spcAft>
                <a:spcPts val="0"/>
              </a:spcAft>
              <a:buClr>
                <a:srgbClr val="800080"/>
              </a:buClr>
              <a:buSzPts val="1100"/>
              <a:buFont typeface="Noto Sans Symbols"/>
              <a:buChar char="◆"/>
              <a:defRPr sz="2200" b="0" i="0" u="none" strike="noStrike" cap="none">
                <a:solidFill>
                  <a:srgbClr val="7F7F7F"/>
                </a:solidFill>
                <a:latin typeface="Arial"/>
                <a:ea typeface="Arial"/>
                <a:cs typeface="Arial"/>
                <a:sym typeface="Arial"/>
              </a:defRPr>
            </a:lvl2pPr>
            <a:lvl3pPr marL="1371600" marR="0" lvl="2"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Shape 25"/>
          <p:cNvPicPr preferRelativeResize="0"/>
          <p:nvPr/>
        </p:nvPicPr>
        <p:blipFill rotWithShape="1">
          <a:blip r:embed="rId2">
            <a:alphaModFix/>
          </a:blip>
          <a:srcRect/>
          <a:stretch/>
        </p:blipFill>
        <p:spPr>
          <a:xfrm>
            <a:off x="10824491" y="6519024"/>
            <a:ext cx="646275" cy="338976"/>
          </a:xfrm>
          <a:prstGeom prst="rect">
            <a:avLst/>
          </a:prstGeom>
          <a:noFill/>
          <a:ln>
            <a:noFill/>
          </a:ln>
        </p:spPr>
      </p:pic>
      <p:pic>
        <p:nvPicPr>
          <p:cNvPr id="26" name="Shape 26"/>
          <p:cNvPicPr preferRelativeResize="0"/>
          <p:nvPr/>
        </p:nvPicPr>
        <p:blipFill rotWithShape="1">
          <a:blip r:embed="rId3">
            <a:alphaModFix/>
          </a:blip>
          <a:srcRect/>
          <a:stretch/>
        </p:blipFill>
        <p:spPr>
          <a:xfrm>
            <a:off x="11520450" y="6519024"/>
            <a:ext cx="540486" cy="338976"/>
          </a:xfrm>
          <a:prstGeom prst="rect">
            <a:avLst/>
          </a:prstGeom>
          <a:noFill/>
          <a:ln>
            <a:noFill/>
          </a:ln>
        </p:spPr>
      </p:pic>
      <p:sp>
        <p:nvSpPr>
          <p:cNvPr id="27" name="Shape 27"/>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8" name="Shape 28"/>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57" name="Shape 157"/>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80"/>
              </a:buClr>
              <a:buSzPts val="12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800080"/>
              </a:buClr>
              <a:buSzPts val="1000"/>
              <a:buFont typeface="Noto Sans Symbols"/>
              <a:buNone/>
              <a:defRPr sz="2000" b="1" i="0" u="none" strike="noStrike" cap="none">
                <a:solidFill>
                  <a:srgbClr val="7F7F7F"/>
                </a:solidFill>
                <a:latin typeface="Arial"/>
                <a:ea typeface="Arial"/>
                <a:cs typeface="Arial"/>
                <a:sym typeface="Arial"/>
              </a:defRPr>
            </a:lvl2pPr>
            <a:lvl3pPr marL="1371600" marR="0" lvl="2" indent="-228600" algn="l" rtl="0">
              <a:lnSpc>
                <a:spcPct val="100000"/>
              </a:lnSpc>
              <a:spcBef>
                <a:spcPts val="360"/>
              </a:spcBef>
              <a:spcAft>
                <a:spcPts val="0"/>
              </a:spcAft>
              <a:buClr>
                <a:srgbClr val="800080"/>
              </a:buClr>
              <a:buSzPts val="900"/>
              <a:buFont typeface="Noto Sans Symbols"/>
              <a:buNone/>
              <a:defRPr sz="1800" b="1"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80"/>
              </a:buClr>
              <a:buSzPts val="12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800080"/>
              </a:buClr>
              <a:buSzPts val="1000"/>
              <a:buFont typeface="Noto Sans Symbols"/>
              <a:buNone/>
              <a:defRPr sz="2000" b="1" i="0" u="none" strike="noStrike" cap="none">
                <a:solidFill>
                  <a:srgbClr val="7F7F7F"/>
                </a:solidFill>
                <a:latin typeface="Arial"/>
                <a:ea typeface="Arial"/>
                <a:cs typeface="Arial"/>
                <a:sym typeface="Arial"/>
              </a:defRPr>
            </a:lvl2pPr>
            <a:lvl3pPr marL="1371600" marR="0" lvl="2" indent="-228600" algn="l" rtl="0">
              <a:lnSpc>
                <a:spcPct val="100000"/>
              </a:lnSpc>
              <a:spcBef>
                <a:spcPts val="360"/>
              </a:spcBef>
              <a:spcAft>
                <a:spcPts val="0"/>
              </a:spcAft>
              <a:buClr>
                <a:srgbClr val="800080"/>
              </a:buClr>
              <a:buSzPts val="900"/>
              <a:buFont typeface="Noto Sans Symbols"/>
              <a:buNone/>
              <a:defRPr sz="1800" b="1"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64" name="Shape 164"/>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65" name="Shape 165"/>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Shape 16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70" name="Shape 170"/>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71" name="Shape 171"/>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74" name="Shape 174"/>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40"/>
              </a:spcBef>
              <a:spcAft>
                <a:spcPts val="0"/>
              </a:spcAft>
              <a:buClr>
                <a:srgbClr val="800080"/>
              </a:buClr>
              <a:buSzPts val="1600"/>
              <a:buFont typeface="Noto Sans Symbols"/>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560"/>
              </a:spcBef>
              <a:spcAft>
                <a:spcPts val="0"/>
              </a:spcAft>
              <a:buClr>
                <a:srgbClr val="800080"/>
              </a:buClr>
              <a:buSzPts val="1400"/>
              <a:buFont typeface="Noto Sans Symbols"/>
              <a:buChar char="◆"/>
              <a:defRPr sz="2800" b="0" i="0" u="none" strike="noStrike" cap="none">
                <a:solidFill>
                  <a:srgbClr val="7F7F7F"/>
                </a:solidFill>
                <a:latin typeface="Arial"/>
                <a:ea typeface="Arial"/>
                <a:cs typeface="Arial"/>
                <a:sym typeface="Arial"/>
              </a:defRPr>
            </a:lvl2pPr>
            <a:lvl3pPr marL="1371600" marR="0" lvl="2" indent="-304800" algn="l" rtl="0">
              <a:lnSpc>
                <a:spcPct val="100000"/>
              </a:lnSpc>
              <a:spcBef>
                <a:spcPts val="480"/>
              </a:spcBef>
              <a:spcAft>
                <a:spcPts val="0"/>
              </a:spcAft>
              <a:buClr>
                <a:srgbClr val="800080"/>
              </a:buClr>
              <a:buSzPts val="1200"/>
              <a:buFont typeface="Noto Sans Symbols"/>
              <a:buChar char="◆"/>
              <a:defRPr sz="2400" b="0" i="0" u="none" strike="noStrike" cap="none">
                <a:solidFill>
                  <a:srgbClr val="7F7F7F"/>
                </a:solidFill>
                <a:latin typeface="Arial"/>
                <a:ea typeface="Arial"/>
                <a:cs typeface="Arial"/>
                <a:sym typeface="Arial"/>
              </a:defRPr>
            </a:lvl3pPr>
            <a:lvl4pPr marL="1828800" marR="0" lvl="3" indent="-22860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4pPr>
            <a:lvl5pPr marL="2286000" marR="0" lvl="4" indent="-22860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800080"/>
              </a:buClr>
              <a:buSzPts val="7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800080"/>
              </a:buClr>
              <a:buSzPts val="600"/>
              <a:buFont typeface="Noto Sans Symbols"/>
              <a:buNone/>
              <a:defRPr sz="1200" b="0" i="0" u="none" strike="noStrike" cap="none">
                <a:solidFill>
                  <a:srgbClr val="7F7F7F"/>
                </a:solidFill>
                <a:latin typeface="Arial"/>
                <a:ea typeface="Arial"/>
                <a:cs typeface="Arial"/>
                <a:sym typeface="Arial"/>
              </a:defRPr>
            </a:lvl2pPr>
            <a:lvl3pPr marL="1371600" marR="0" lvl="2" indent="-228600" algn="l" rtl="0">
              <a:lnSpc>
                <a:spcPct val="100000"/>
              </a:lnSpc>
              <a:spcBef>
                <a:spcPts val="200"/>
              </a:spcBef>
              <a:spcAft>
                <a:spcPts val="0"/>
              </a:spcAft>
              <a:buClr>
                <a:srgbClr val="800080"/>
              </a:buClr>
              <a:buSzPts val="500"/>
              <a:buFont typeface="Noto Sans Symbols"/>
              <a:buNone/>
              <a:defRPr sz="1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2286000" marR="0" lvl="4"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79" name="Shape 179"/>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80" name="Shape 180"/>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83" name="Shape 183"/>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rgbClr val="800080"/>
              </a:buClr>
              <a:buSzPts val="16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rgbClr val="800080"/>
              </a:buClr>
              <a:buSzPts val="1400"/>
              <a:buFont typeface="Noto Sans Symbols"/>
              <a:buNone/>
              <a:defRPr sz="2800" b="0" i="0" u="none" strike="noStrike" cap="none">
                <a:solidFill>
                  <a:srgbClr val="7F7F7F"/>
                </a:solidFill>
                <a:latin typeface="Arial"/>
                <a:ea typeface="Arial"/>
                <a:cs typeface="Arial"/>
                <a:sym typeface="Arial"/>
              </a:defRPr>
            </a:lvl2pPr>
            <a:lvl3pPr marL="914400" marR="0" lvl="2" indent="0" algn="l" rtl="0">
              <a:lnSpc>
                <a:spcPct val="100000"/>
              </a:lnSpc>
              <a:spcBef>
                <a:spcPts val="480"/>
              </a:spcBef>
              <a:spcAft>
                <a:spcPts val="0"/>
              </a:spcAft>
              <a:buClr>
                <a:srgbClr val="800080"/>
              </a:buClr>
              <a:buSzPts val="1200"/>
              <a:buFont typeface="Noto Sans Symbols"/>
              <a:buNone/>
              <a:defRPr sz="2400" b="0" i="0" u="none" strike="noStrike" cap="none">
                <a:solidFill>
                  <a:srgbClr val="7F7F7F"/>
                </a:solidFill>
                <a:latin typeface="Arial"/>
                <a:ea typeface="Arial"/>
                <a:cs typeface="Arial"/>
                <a:sym typeface="Arial"/>
              </a:defRPr>
            </a:lvl3pPr>
            <a:lvl4pPr marL="1371600" marR="0" lvl="3" indent="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4pPr>
            <a:lvl5pPr marL="1828800" marR="0" lvl="4" indent="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800080"/>
              </a:buClr>
              <a:buSzPts val="7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800080"/>
              </a:buClr>
              <a:buSzPts val="600"/>
              <a:buFont typeface="Noto Sans Symbols"/>
              <a:buNone/>
              <a:defRPr sz="1200" b="0" i="0" u="none" strike="noStrike" cap="none">
                <a:solidFill>
                  <a:srgbClr val="7F7F7F"/>
                </a:solidFill>
                <a:latin typeface="Arial"/>
                <a:ea typeface="Arial"/>
                <a:cs typeface="Arial"/>
                <a:sym typeface="Arial"/>
              </a:defRPr>
            </a:lvl2pPr>
            <a:lvl3pPr marL="1371600" marR="0" lvl="2" indent="-228600" algn="l" rtl="0">
              <a:lnSpc>
                <a:spcPct val="100000"/>
              </a:lnSpc>
              <a:spcBef>
                <a:spcPts val="200"/>
              </a:spcBef>
              <a:spcAft>
                <a:spcPts val="0"/>
              </a:spcAft>
              <a:buClr>
                <a:srgbClr val="800080"/>
              </a:buClr>
              <a:buSzPts val="500"/>
              <a:buFont typeface="Noto Sans Symbols"/>
              <a:buNone/>
              <a:defRPr sz="1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2286000" marR="0" lvl="4"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88" name="Shape 188"/>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89" name="Shape 189"/>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92" name="Shape 192"/>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96" name="Shape 196"/>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rot="5400000">
            <a:off x="7285037" y="1828802"/>
            <a:ext cx="5851525" cy="2743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99" name="Shape 19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03" name="Shape 203"/>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04" name="Shape 204"/>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7" name="Shape 207"/>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000000"/>
                </a:solidFill>
                <a:latin typeface="Arial"/>
                <a:ea typeface="Arial"/>
                <a:cs typeface="Arial"/>
                <a:sym typeface="Arial"/>
              </a:defRPr>
            </a:lvl1pPr>
            <a:lvl2pPr marL="0" marR="0" lvl="1" indent="0" algn="l" rtl="0">
              <a:spcBef>
                <a:spcPts val="0"/>
              </a:spcBef>
              <a:buNone/>
              <a:defRPr sz="1400">
                <a:solidFill>
                  <a:srgbClr val="000000"/>
                </a:solidFill>
                <a:latin typeface="Arial"/>
                <a:ea typeface="Arial"/>
                <a:cs typeface="Arial"/>
                <a:sym typeface="Arial"/>
              </a:defRPr>
            </a:lvl2pPr>
            <a:lvl3pPr marL="0" marR="0" lvl="2" indent="0" algn="l" rtl="0">
              <a:spcBef>
                <a:spcPts val="0"/>
              </a:spcBef>
              <a:buNone/>
              <a:defRPr sz="1400">
                <a:solidFill>
                  <a:srgbClr val="000000"/>
                </a:solidFill>
                <a:latin typeface="Arial"/>
                <a:ea typeface="Arial"/>
                <a:cs typeface="Arial"/>
                <a:sym typeface="Arial"/>
              </a:defRPr>
            </a:lvl3pPr>
            <a:lvl4pPr marL="0" marR="0" lvl="3" indent="0" algn="l" rtl="0">
              <a:spcBef>
                <a:spcPts val="0"/>
              </a:spcBef>
              <a:buNone/>
              <a:defRPr sz="1400">
                <a:solidFill>
                  <a:srgbClr val="000000"/>
                </a:solidFill>
                <a:latin typeface="Arial"/>
                <a:ea typeface="Arial"/>
                <a:cs typeface="Arial"/>
                <a:sym typeface="Arial"/>
              </a:defRPr>
            </a:lvl4pPr>
            <a:lvl5pPr marL="0" marR="0" lvl="4" indent="0" algn="l" rtl="0">
              <a:spcBef>
                <a:spcPts val="0"/>
              </a:spcBef>
              <a:buNone/>
              <a:defRPr sz="1400">
                <a:solidFill>
                  <a:srgbClr val="000000"/>
                </a:solidFill>
                <a:latin typeface="Arial"/>
                <a:ea typeface="Arial"/>
                <a:cs typeface="Arial"/>
                <a:sym typeface="Arial"/>
              </a:defRPr>
            </a:lvl5pPr>
            <a:lvl6pPr marL="0" marR="0" lvl="5" indent="0" algn="l" rtl="0">
              <a:spcBef>
                <a:spcPts val="0"/>
              </a:spcBef>
              <a:buNone/>
              <a:defRPr sz="1400">
                <a:solidFill>
                  <a:srgbClr val="000000"/>
                </a:solidFill>
                <a:latin typeface="Arial"/>
                <a:ea typeface="Arial"/>
                <a:cs typeface="Arial"/>
                <a:sym typeface="Arial"/>
              </a:defRPr>
            </a:lvl6pPr>
            <a:lvl7pPr marL="0" marR="0" lvl="6" indent="0" algn="l" rtl="0">
              <a:spcBef>
                <a:spcPts val="0"/>
              </a:spcBef>
              <a:buNone/>
              <a:defRPr sz="1400">
                <a:solidFill>
                  <a:srgbClr val="000000"/>
                </a:solidFill>
                <a:latin typeface="Arial"/>
                <a:ea typeface="Arial"/>
                <a:cs typeface="Arial"/>
                <a:sym typeface="Arial"/>
              </a:defRPr>
            </a:lvl7pPr>
            <a:lvl8pPr marL="0" marR="0" lvl="7" indent="0" algn="l" rtl="0">
              <a:spcBef>
                <a:spcPts val="0"/>
              </a:spcBef>
              <a:buNone/>
              <a:defRPr sz="1400">
                <a:solidFill>
                  <a:srgbClr val="000000"/>
                </a:solidFill>
                <a:latin typeface="Arial"/>
                <a:ea typeface="Arial"/>
                <a:cs typeface="Arial"/>
                <a:sym typeface="Arial"/>
              </a:defRPr>
            </a:lvl8pPr>
            <a:lvl9pPr marL="0" marR="0" lvl="8" indent="0" algn="l" rtl="0">
              <a:spcBef>
                <a:spcPts val="0"/>
              </a:spcBef>
              <a:buNone/>
              <a:defRPr sz="1400">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0"/>
        <p:cNvGrpSpPr/>
        <p:nvPr/>
      </p:nvGrpSpPr>
      <p:grpSpPr>
        <a:xfrm>
          <a:off x="0" y="0"/>
          <a:ext cx="0" cy="0"/>
          <a:chOff x="0" y="0"/>
          <a:chExt cx="0" cy="0"/>
        </a:xfrm>
      </p:grpSpPr>
      <p:sp>
        <p:nvSpPr>
          <p:cNvPr id="211" name="Shape 211"/>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12" name="Shape 212"/>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2" name="Shape 22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rgbClr val="000000"/>
                </a:solidFill>
                <a:latin typeface="Arial"/>
                <a:ea typeface="Arial"/>
                <a:cs typeface="Arial"/>
                <a:sym typeface="Arial"/>
              </a:defRPr>
            </a:lvl1pPr>
            <a:lvl2pPr marL="0" marR="0" lvl="1" indent="0" algn="l" rtl="0">
              <a:spcBef>
                <a:spcPts val="0"/>
              </a:spcBef>
              <a:buNone/>
              <a:defRPr sz="1400">
                <a:solidFill>
                  <a:srgbClr val="000000"/>
                </a:solidFill>
                <a:latin typeface="Arial"/>
                <a:ea typeface="Arial"/>
                <a:cs typeface="Arial"/>
                <a:sym typeface="Arial"/>
              </a:defRPr>
            </a:lvl2pPr>
            <a:lvl3pPr marL="0" marR="0" lvl="2" indent="0" algn="l" rtl="0">
              <a:spcBef>
                <a:spcPts val="0"/>
              </a:spcBef>
              <a:buNone/>
              <a:defRPr sz="1400">
                <a:solidFill>
                  <a:srgbClr val="000000"/>
                </a:solidFill>
                <a:latin typeface="Arial"/>
                <a:ea typeface="Arial"/>
                <a:cs typeface="Arial"/>
                <a:sym typeface="Arial"/>
              </a:defRPr>
            </a:lvl3pPr>
            <a:lvl4pPr marL="0" marR="0" lvl="3" indent="0" algn="l" rtl="0">
              <a:spcBef>
                <a:spcPts val="0"/>
              </a:spcBef>
              <a:buNone/>
              <a:defRPr sz="1400">
                <a:solidFill>
                  <a:srgbClr val="000000"/>
                </a:solidFill>
                <a:latin typeface="Arial"/>
                <a:ea typeface="Arial"/>
                <a:cs typeface="Arial"/>
                <a:sym typeface="Arial"/>
              </a:defRPr>
            </a:lvl4pPr>
            <a:lvl5pPr marL="0" marR="0" lvl="4" indent="0" algn="l" rtl="0">
              <a:spcBef>
                <a:spcPts val="0"/>
              </a:spcBef>
              <a:buNone/>
              <a:defRPr sz="1400">
                <a:solidFill>
                  <a:srgbClr val="000000"/>
                </a:solidFill>
                <a:latin typeface="Arial"/>
                <a:ea typeface="Arial"/>
                <a:cs typeface="Arial"/>
                <a:sym typeface="Arial"/>
              </a:defRPr>
            </a:lvl5pPr>
            <a:lvl6pPr marL="0" marR="0" lvl="5" indent="0" algn="l" rtl="0">
              <a:spcBef>
                <a:spcPts val="0"/>
              </a:spcBef>
              <a:buNone/>
              <a:defRPr sz="1400">
                <a:solidFill>
                  <a:srgbClr val="000000"/>
                </a:solidFill>
                <a:latin typeface="Arial"/>
                <a:ea typeface="Arial"/>
                <a:cs typeface="Arial"/>
                <a:sym typeface="Arial"/>
              </a:defRPr>
            </a:lvl6pPr>
            <a:lvl7pPr marL="0" marR="0" lvl="6" indent="0" algn="l" rtl="0">
              <a:spcBef>
                <a:spcPts val="0"/>
              </a:spcBef>
              <a:buNone/>
              <a:defRPr sz="1400">
                <a:solidFill>
                  <a:srgbClr val="000000"/>
                </a:solidFill>
                <a:latin typeface="Arial"/>
                <a:ea typeface="Arial"/>
                <a:cs typeface="Arial"/>
                <a:sym typeface="Arial"/>
              </a:defRPr>
            </a:lvl7pPr>
            <a:lvl8pPr marL="0" marR="0" lvl="7" indent="0" algn="l" rtl="0">
              <a:spcBef>
                <a:spcPts val="0"/>
              </a:spcBef>
              <a:buNone/>
              <a:defRPr sz="1400">
                <a:solidFill>
                  <a:srgbClr val="000000"/>
                </a:solidFill>
                <a:latin typeface="Arial"/>
                <a:ea typeface="Arial"/>
                <a:cs typeface="Arial"/>
                <a:sym typeface="Arial"/>
              </a:defRPr>
            </a:lvl8pPr>
            <a:lvl9pPr marL="0" marR="0" lvl="8" indent="0" algn="l" rtl="0">
              <a:spcBef>
                <a:spcPts val="0"/>
              </a:spcBef>
              <a:buNone/>
              <a:defRPr sz="1400">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1825625" y="649805"/>
            <a:ext cx="9390944" cy="1523494"/>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1" name="Shape 31"/>
          <p:cNvSpPr txBox="1">
            <a:spLocks noGrp="1"/>
          </p:cNvSpPr>
          <p:nvPr>
            <p:ph type="subTitle" idx="1"/>
          </p:nvPr>
        </p:nvSpPr>
        <p:spPr>
          <a:xfrm>
            <a:off x="1825273" y="4344989"/>
            <a:ext cx="9390944" cy="46166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181" marR="0" lvl="1" indent="-12681" algn="ctr"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363" marR="0" lvl="2" indent="-12662" algn="ctr"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3pPr>
            <a:lvl4pPr marL="1371545" marR="0" lvl="3" indent="-1264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727" marR="0" lvl="4" indent="-12625"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5909" marR="0" lvl="5" indent="-1260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090" marR="0" lvl="6" indent="-1258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272" marR="0" lvl="7" indent="-1257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454" marR="0" lvl="8" indent="-1255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962732" y="2355850"/>
            <a:ext cx="10253485" cy="138499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000"/>
              </a:spcBef>
              <a:spcAft>
                <a:spcPts val="0"/>
              </a:spcAft>
              <a:buClr>
                <a:srgbClr val="800080"/>
              </a:buClr>
              <a:buSzPts val="5000"/>
              <a:buFont typeface="Arial"/>
              <a:buNone/>
              <a:defRPr sz="10000" b="1" i="1" u="none" strike="noStrike" cap="none">
                <a:solidFill>
                  <a:srgbClr val="FFE9D4"/>
                </a:solidFill>
                <a:latin typeface="Calibri"/>
                <a:ea typeface="Calibri"/>
                <a:cs typeface="Calibri"/>
                <a:sym typeface="Calibri"/>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4" name="Shape 34"/>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7" name="Shape 3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0" name="Shape 40"/>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41" name="Shape 41"/>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44" name="Shape 44"/>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00080"/>
              </a:buClr>
              <a:buSzPts val="1000"/>
              <a:buFont typeface="Noto Sans Symbols"/>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00080"/>
              </a:buClr>
              <a:buSzPts val="9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00080"/>
              </a:buClr>
              <a:buSzPts val="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7" name="Shape 47"/>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48" name="Shape 48"/>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51" name="Shape 51"/>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80"/>
              </a:buClr>
              <a:buSzPts val="12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800080"/>
              </a:buClr>
              <a:buSzPts val="1000"/>
              <a:buFont typeface="Noto Sans Symbols"/>
              <a:buNone/>
              <a:defRPr sz="2000" b="1" i="0" u="none" strike="noStrike" cap="none">
                <a:solidFill>
                  <a:srgbClr val="7F7F7F"/>
                </a:solidFill>
                <a:latin typeface="Arial"/>
                <a:ea typeface="Arial"/>
                <a:cs typeface="Arial"/>
                <a:sym typeface="Arial"/>
              </a:defRPr>
            </a:lvl2pPr>
            <a:lvl3pPr marL="1371600" marR="0" lvl="2" indent="-228600" algn="l" rtl="0">
              <a:lnSpc>
                <a:spcPct val="100000"/>
              </a:lnSpc>
              <a:spcBef>
                <a:spcPts val="360"/>
              </a:spcBef>
              <a:spcAft>
                <a:spcPts val="0"/>
              </a:spcAft>
              <a:buClr>
                <a:srgbClr val="800080"/>
              </a:buClr>
              <a:buSzPts val="900"/>
              <a:buFont typeface="Noto Sans Symbols"/>
              <a:buNone/>
              <a:defRPr sz="1800" b="1"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80"/>
              </a:buClr>
              <a:buSzPts val="12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800080"/>
              </a:buClr>
              <a:buSzPts val="1000"/>
              <a:buFont typeface="Noto Sans Symbols"/>
              <a:buNone/>
              <a:defRPr sz="2000" b="1" i="0" u="none" strike="noStrike" cap="none">
                <a:solidFill>
                  <a:srgbClr val="7F7F7F"/>
                </a:solidFill>
                <a:latin typeface="Arial"/>
                <a:ea typeface="Arial"/>
                <a:cs typeface="Arial"/>
                <a:sym typeface="Arial"/>
              </a:defRPr>
            </a:lvl2pPr>
            <a:lvl3pPr marL="1371600" marR="0" lvl="2" indent="-228600" algn="l" rtl="0">
              <a:lnSpc>
                <a:spcPct val="100000"/>
              </a:lnSpc>
              <a:spcBef>
                <a:spcPts val="360"/>
              </a:spcBef>
              <a:spcAft>
                <a:spcPts val="0"/>
              </a:spcAft>
              <a:buClr>
                <a:srgbClr val="800080"/>
              </a:buClr>
              <a:buSzPts val="900"/>
              <a:buFont typeface="Noto Sans Symbols"/>
              <a:buNone/>
              <a:defRPr sz="1800" b="1"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1" i="0" u="none" strike="noStrike" cap="none">
                <a:solidFill>
                  <a:srgbClr val="7F7F7F"/>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58" name="Shape 58"/>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59" name="Shape 59"/>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64" name="Shape 64"/>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65" name="Shape 65"/>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68" name="Shape 68"/>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40"/>
              </a:spcBef>
              <a:spcAft>
                <a:spcPts val="0"/>
              </a:spcAft>
              <a:buClr>
                <a:srgbClr val="800080"/>
              </a:buClr>
              <a:buSzPts val="1600"/>
              <a:buFont typeface="Noto Sans Symbols"/>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560"/>
              </a:spcBef>
              <a:spcAft>
                <a:spcPts val="0"/>
              </a:spcAft>
              <a:buClr>
                <a:srgbClr val="800080"/>
              </a:buClr>
              <a:buSzPts val="1400"/>
              <a:buFont typeface="Noto Sans Symbols"/>
              <a:buChar char="◆"/>
              <a:defRPr sz="2800" b="0" i="0" u="none" strike="noStrike" cap="none">
                <a:solidFill>
                  <a:srgbClr val="7F7F7F"/>
                </a:solidFill>
                <a:latin typeface="Arial"/>
                <a:ea typeface="Arial"/>
                <a:cs typeface="Arial"/>
                <a:sym typeface="Arial"/>
              </a:defRPr>
            </a:lvl2pPr>
            <a:lvl3pPr marL="1371600" marR="0" lvl="2" indent="-304800" algn="l" rtl="0">
              <a:lnSpc>
                <a:spcPct val="100000"/>
              </a:lnSpc>
              <a:spcBef>
                <a:spcPts val="480"/>
              </a:spcBef>
              <a:spcAft>
                <a:spcPts val="0"/>
              </a:spcAft>
              <a:buClr>
                <a:srgbClr val="800080"/>
              </a:buClr>
              <a:buSzPts val="1200"/>
              <a:buFont typeface="Noto Sans Symbols"/>
              <a:buChar char="◆"/>
              <a:defRPr sz="2400" b="0" i="0" u="none" strike="noStrike" cap="none">
                <a:solidFill>
                  <a:srgbClr val="7F7F7F"/>
                </a:solidFill>
                <a:latin typeface="Arial"/>
                <a:ea typeface="Arial"/>
                <a:cs typeface="Arial"/>
                <a:sym typeface="Arial"/>
              </a:defRPr>
            </a:lvl3pPr>
            <a:lvl4pPr marL="1828800" marR="0" lvl="3" indent="-22860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4pPr>
            <a:lvl5pPr marL="2286000" marR="0" lvl="4" indent="-22860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800080"/>
              </a:buClr>
              <a:buSzPts val="7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800080"/>
              </a:buClr>
              <a:buSzPts val="600"/>
              <a:buFont typeface="Noto Sans Symbols"/>
              <a:buNone/>
              <a:defRPr sz="1200" b="0" i="0" u="none" strike="noStrike" cap="none">
                <a:solidFill>
                  <a:srgbClr val="7F7F7F"/>
                </a:solidFill>
                <a:latin typeface="Arial"/>
                <a:ea typeface="Arial"/>
                <a:cs typeface="Arial"/>
                <a:sym typeface="Arial"/>
              </a:defRPr>
            </a:lvl2pPr>
            <a:lvl3pPr marL="1371600" marR="0" lvl="2" indent="-228600" algn="l" rtl="0">
              <a:lnSpc>
                <a:spcPct val="100000"/>
              </a:lnSpc>
              <a:spcBef>
                <a:spcPts val="200"/>
              </a:spcBef>
              <a:spcAft>
                <a:spcPts val="0"/>
              </a:spcAft>
              <a:buClr>
                <a:srgbClr val="800080"/>
              </a:buClr>
              <a:buSzPts val="500"/>
              <a:buFont typeface="Noto Sans Symbols"/>
              <a:buNone/>
              <a:defRPr sz="1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2286000" marR="0" lvl="4"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3" name="Shape 73"/>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74" name="Shape 74"/>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77" name="Shape 77"/>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rgbClr val="800080"/>
              </a:buClr>
              <a:buSzPts val="16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rgbClr val="800080"/>
              </a:buClr>
              <a:buSzPts val="1400"/>
              <a:buFont typeface="Noto Sans Symbols"/>
              <a:buNone/>
              <a:defRPr sz="2800" b="0" i="0" u="none" strike="noStrike" cap="none">
                <a:solidFill>
                  <a:srgbClr val="7F7F7F"/>
                </a:solidFill>
                <a:latin typeface="Arial"/>
                <a:ea typeface="Arial"/>
                <a:cs typeface="Arial"/>
                <a:sym typeface="Arial"/>
              </a:defRPr>
            </a:lvl2pPr>
            <a:lvl3pPr marL="914400" marR="0" lvl="2" indent="0" algn="l" rtl="0">
              <a:lnSpc>
                <a:spcPct val="100000"/>
              </a:lnSpc>
              <a:spcBef>
                <a:spcPts val="480"/>
              </a:spcBef>
              <a:spcAft>
                <a:spcPts val="0"/>
              </a:spcAft>
              <a:buClr>
                <a:srgbClr val="800080"/>
              </a:buClr>
              <a:buSzPts val="1200"/>
              <a:buFont typeface="Noto Sans Symbols"/>
              <a:buNone/>
              <a:defRPr sz="2400" b="0" i="0" u="none" strike="noStrike" cap="none">
                <a:solidFill>
                  <a:srgbClr val="7F7F7F"/>
                </a:solidFill>
                <a:latin typeface="Arial"/>
                <a:ea typeface="Arial"/>
                <a:cs typeface="Arial"/>
                <a:sym typeface="Arial"/>
              </a:defRPr>
            </a:lvl3pPr>
            <a:lvl4pPr marL="1371600" marR="0" lvl="3" indent="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4pPr>
            <a:lvl5pPr marL="1828800" marR="0" lvl="4" indent="0" algn="l"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800080"/>
              </a:buClr>
              <a:buSzPts val="7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800080"/>
              </a:buClr>
              <a:buSzPts val="600"/>
              <a:buFont typeface="Noto Sans Symbols"/>
              <a:buNone/>
              <a:defRPr sz="1200" b="0" i="0" u="none" strike="noStrike" cap="none">
                <a:solidFill>
                  <a:srgbClr val="7F7F7F"/>
                </a:solidFill>
                <a:latin typeface="Arial"/>
                <a:ea typeface="Arial"/>
                <a:cs typeface="Arial"/>
                <a:sym typeface="Arial"/>
              </a:defRPr>
            </a:lvl2pPr>
            <a:lvl3pPr marL="1371600" marR="0" lvl="2" indent="-228600" algn="l" rtl="0">
              <a:lnSpc>
                <a:spcPct val="100000"/>
              </a:lnSpc>
              <a:spcBef>
                <a:spcPts val="200"/>
              </a:spcBef>
              <a:spcAft>
                <a:spcPts val="0"/>
              </a:spcAft>
              <a:buClr>
                <a:srgbClr val="800080"/>
              </a:buClr>
              <a:buSzPts val="500"/>
              <a:buFont typeface="Noto Sans Symbols"/>
              <a:buNone/>
              <a:defRPr sz="1000" b="0" i="0" u="none" strike="noStrike" cap="none">
                <a:solidFill>
                  <a:srgbClr val="7F7F7F"/>
                </a:solidFill>
                <a:latin typeface="Arial"/>
                <a:ea typeface="Arial"/>
                <a:cs typeface="Arial"/>
                <a:sym typeface="Arial"/>
              </a:defRPr>
            </a:lvl3pPr>
            <a:lvl4pPr marL="1828800" marR="0" lvl="3"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2286000" marR="0" lvl="4" indent="-228600" algn="l" rtl="0">
              <a:lnSpc>
                <a:spcPct val="100000"/>
              </a:lnSpc>
              <a:spcBef>
                <a:spcPts val="18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45720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82" name="Shape 82"/>
          <p:cNvSpPr/>
          <p:nvPr/>
        </p:nvSpPr>
        <p:spPr>
          <a:xfrm>
            <a:off x="11505537" y="6520070"/>
            <a:ext cx="588397"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83" name="Shape 83"/>
          <p:cNvSpPr/>
          <p:nvPr/>
        </p:nvSpPr>
        <p:spPr>
          <a:xfrm>
            <a:off x="10797988" y="6520070"/>
            <a:ext cx="707549" cy="337930"/>
          </a:xfrm>
          <a:prstGeom prst="rect">
            <a:avLst/>
          </a:prstGeom>
          <a:solidFill>
            <a:srgbClr val="B31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g"/><Relationship Id="rId2" Type="http://schemas.openxmlformats.org/officeDocument/2006/relationships/slideLayout" Target="../slideLayouts/slideLayout15.xml"/><Relationship Id="rId16"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4.gi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AW_content.jpg"/>
          <p:cNvPicPr preferRelativeResize="0"/>
          <p:nvPr/>
        </p:nvPicPr>
        <p:blipFill rotWithShape="1">
          <a:blip r:embed="rId15">
            <a:alphaModFix/>
          </a:blip>
          <a:srcRect/>
          <a:stretch/>
        </p:blipFill>
        <p:spPr>
          <a:xfrm>
            <a:off x="0" y="0"/>
            <a:ext cx="12192000" cy="6858000"/>
          </a:xfrm>
          <a:prstGeom prst="rect">
            <a:avLst/>
          </a:prstGeom>
          <a:noFill/>
          <a:ln>
            <a:noFill/>
          </a:ln>
        </p:spPr>
      </p:pic>
      <p:sp>
        <p:nvSpPr>
          <p:cNvPr id="11" name="Shape 11"/>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2" name="Shape 12"/>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4pPr>
            <a:lvl5pPr marL="2286000" marR="0" lvl="4"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Shape 13" descr="JCT_logo_lores.jpg"/>
          <p:cNvPicPr preferRelativeResize="0"/>
          <p:nvPr/>
        </p:nvPicPr>
        <p:blipFill rotWithShape="1">
          <a:blip r:embed="rId16">
            <a:alphaModFix/>
          </a:blip>
          <a:srcRect/>
          <a:stretch/>
        </p:blipFill>
        <p:spPr>
          <a:xfrm>
            <a:off x="7485437" y="85641"/>
            <a:ext cx="4706564" cy="1689049"/>
          </a:xfrm>
          <a:prstGeom prst="rect">
            <a:avLst/>
          </a:prstGeom>
          <a:noFill/>
          <a:ln>
            <a:noFill/>
          </a:ln>
        </p:spPr>
      </p:pic>
      <p:pic>
        <p:nvPicPr>
          <p:cNvPr id="14" name="Shape 14"/>
          <p:cNvPicPr preferRelativeResize="0"/>
          <p:nvPr/>
        </p:nvPicPr>
        <p:blipFill rotWithShape="1">
          <a:blip r:embed="rId17">
            <a:alphaModFix/>
          </a:blip>
          <a:srcRect/>
          <a:stretch/>
        </p:blipFill>
        <p:spPr>
          <a:xfrm>
            <a:off x="10824491" y="6519024"/>
            <a:ext cx="646275" cy="338976"/>
          </a:xfrm>
          <a:prstGeom prst="rect">
            <a:avLst/>
          </a:prstGeom>
          <a:noFill/>
          <a:ln>
            <a:noFill/>
          </a:ln>
        </p:spPr>
      </p:pic>
      <p:pic>
        <p:nvPicPr>
          <p:cNvPr id="15" name="Shape 15"/>
          <p:cNvPicPr preferRelativeResize="0"/>
          <p:nvPr/>
        </p:nvPicPr>
        <p:blipFill rotWithShape="1">
          <a:blip r:embed="rId18">
            <a:alphaModFix/>
          </a:blip>
          <a:srcRect/>
          <a:stretch/>
        </p:blipFill>
        <p:spPr>
          <a:xfrm>
            <a:off x="11520450" y="6519024"/>
            <a:ext cx="540486" cy="338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Shape 108" descr="AW_content.jpg"/>
          <p:cNvPicPr preferRelativeResize="0"/>
          <p:nvPr/>
        </p:nvPicPr>
        <p:blipFill rotWithShape="1">
          <a:blip r:embed="rId16">
            <a:alphaModFix/>
          </a:blip>
          <a:srcRect/>
          <a:stretch/>
        </p:blipFill>
        <p:spPr>
          <a:xfrm>
            <a:off x="0" y="0"/>
            <a:ext cx="12192000" cy="6858000"/>
          </a:xfrm>
          <a:prstGeom prst="rect">
            <a:avLst/>
          </a:prstGeom>
          <a:noFill/>
          <a:ln>
            <a:noFill/>
          </a:ln>
        </p:spPr>
      </p:pic>
      <p:sp>
        <p:nvSpPr>
          <p:cNvPr id="109" name="Shape 109"/>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10" name="Shape 110"/>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4pPr>
            <a:lvl5pPr marL="2286000" marR="0" lvl="4"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1" name="Shape 111" descr="JCT_logo_lores.jpg"/>
          <p:cNvPicPr preferRelativeResize="0"/>
          <p:nvPr/>
        </p:nvPicPr>
        <p:blipFill rotWithShape="1">
          <a:blip r:embed="rId17">
            <a:alphaModFix/>
          </a:blip>
          <a:srcRect/>
          <a:stretch/>
        </p:blipFill>
        <p:spPr>
          <a:xfrm>
            <a:off x="7485437" y="85641"/>
            <a:ext cx="4706564" cy="1689049"/>
          </a:xfrm>
          <a:prstGeom prst="rect">
            <a:avLst/>
          </a:prstGeom>
          <a:noFill/>
          <a:ln>
            <a:noFill/>
          </a:ln>
        </p:spPr>
      </p:pic>
      <p:pic>
        <p:nvPicPr>
          <p:cNvPr id="112" name="Shape 112"/>
          <p:cNvPicPr preferRelativeResize="0"/>
          <p:nvPr/>
        </p:nvPicPr>
        <p:blipFill rotWithShape="1">
          <a:blip r:embed="rId18">
            <a:alphaModFix/>
          </a:blip>
          <a:srcRect/>
          <a:stretch/>
        </p:blipFill>
        <p:spPr>
          <a:xfrm>
            <a:off x="10824491" y="6519024"/>
            <a:ext cx="646275" cy="338976"/>
          </a:xfrm>
          <a:prstGeom prst="rect">
            <a:avLst/>
          </a:prstGeom>
          <a:noFill/>
          <a:ln>
            <a:noFill/>
          </a:ln>
        </p:spPr>
      </p:pic>
      <p:pic>
        <p:nvPicPr>
          <p:cNvPr id="113" name="Shape 113"/>
          <p:cNvPicPr preferRelativeResize="0"/>
          <p:nvPr/>
        </p:nvPicPr>
        <p:blipFill rotWithShape="1">
          <a:blip r:embed="rId19">
            <a:alphaModFix/>
          </a:blip>
          <a:srcRect/>
          <a:stretch/>
        </p:blipFill>
        <p:spPr>
          <a:xfrm>
            <a:off x="11520450" y="6519024"/>
            <a:ext cx="540486" cy="338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pic>
        <p:nvPicPr>
          <p:cNvPr id="214" name="Shape 214" descr="AW_content.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Shape 215"/>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216" name="Shape 21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480"/>
              </a:spcBef>
              <a:spcAft>
                <a:spcPts val="0"/>
              </a:spcAft>
              <a:buClr>
                <a:srgbClr val="800080"/>
              </a:buClr>
              <a:buSzPts val="1200"/>
              <a:buFont typeface="Noto Sans Symbols"/>
              <a:buChar char="◆"/>
              <a:defRPr sz="2400" b="0" i="0" u="none" strike="noStrike" cap="none">
                <a:solidFill>
                  <a:schemeClr val="dk1"/>
                </a:solidFill>
                <a:latin typeface="Arial"/>
                <a:ea typeface="Arial"/>
                <a:cs typeface="Arial"/>
                <a:sym typeface="Arial"/>
              </a:defRPr>
            </a:lvl1pPr>
            <a:lvl2pPr marL="914400" marR="0" lvl="1" indent="-292100" algn="l" rtl="0">
              <a:lnSpc>
                <a:spcPct val="100000"/>
              </a:lnSpc>
              <a:spcBef>
                <a:spcPts val="400"/>
              </a:spcBef>
              <a:spcAft>
                <a:spcPts val="0"/>
              </a:spcAft>
              <a:buClr>
                <a:srgbClr val="800080"/>
              </a:buClr>
              <a:buSzPts val="1000"/>
              <a:buFont typeface="Noto Sans Symbols"/>
              <a:buChar char="◆"/>
              <a:defRPr sz="2000" b="0" i="0" u="none" strike="noStrike" cap="none">
                <a:solidFill>
                  <a:srgbClr val="7F7F7F"/>
                </a:solidFill>
                <a:latin typeface="Arial"/>
                <a:ea typeface="Arial"/>
                <a:cs typeface="Arial"/>
                <a:sym typeface="Arial"/>
              </a:defRPr>
            </a:lvl2pPr>
            <a:lvl3pPr marL="1371600" marR="0" lvl="2" indent="-285750" algn="l" rtl="0">
              <a:lnSpc>
                <a:spcPct val="100000"/>
              </a:lnSpc>
              <a:spcBef>
                <a:spcPts val="360"/>
              </a:spcBef>
              <a:spcAft>
                <a:spcPts val="0"/>
              </a:spcAft>
              <a:buClr>
                <a:srgbClr val="800080"/>
              </a:buClr>
              <a:buSzPts val="900"/>
              <a:buFont typeface="Noto Sans Symbols"/>
              <a:buChar char="◆"/>
              <a:defRPr sz="1800" b="0" i="0" u="none" strike="noStrike" cap="none">
                <a:solidFill>
                  <a:srgbClr val="7F7F7F"/>
                </a:solidFill>
                <a:latin typeface="Arial"/>
                <a:ea typeface="Arial"/>
                <a:cs typeface="Arial"/>
                <a:sym typeface="Arial"/>
              </a:defRPr>
            </a:lvl3pPr>
            <a:lvl4pPr marL="1828800" marR="0" lvl="3"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4pPr>
            <a:lvl5pPr marL="2286000" marR="0" lvl="4"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7" name="Shape 217" descr="JCT_logo_lores.jpg"/>
          <p:cNvPicPr preferRelativeResize="0"/>
          <p:nvPr/>
        </p:nvPicPr>
        <p:blipFill rotWithShape="1">
          <a:blip r:embed="rId4">
            <a:alphaModFix/>
          </a:blip>
          <a:srcRect/>
          <a:stretch/>
        </p:blipFill>
        <p:spPr>
          <a:xfrm>
            <a:off x="7485437" y="85641"/>
            <a:ext cx="4706564" cy="1689049"/>
          </a:xfrm>
          <a:prstGeom prst="rect">
            <a:avLst/>
          </a:prstGeom>
          <a:noFill/>
          <a:ln>
            <a:noFill/>
          </a:ln>
        </p:spPr>
      </p:pic>
      <p:pic>
        <p:nvPicPr>
          <p:cNvPr id="218" name="Shape 218"/>
          <p:cNvPicPr preferRelativeResize="0"/>
          <p:nvPr/>
        </p:nvPicPr>
        <p:blipFill rotWithShape="1">
          <a:blip r:embed="rId5">
            <a:alphaModFix/>
          </a:blip>
          <a:srcRect/>
          <a:stretch/>
        </p:blipFill>
        <p:spPr>
          <a:xfrm>
            <a:off x="10824491" y="6519024"/>
            <a:ext cx="646275" cy="338976"/>
          </a:xfrm>
          <a:prstGeom prst="rect">
            <a:avLst/>
          </a:prstGeom>
          <a:noFill/>
          <a:ln>
            <a:noFill/>
          </a:ln>
        </p:spPr>
      </p:pic>
      <p:pic>
        <p:nvPicPr>
          <p:cNvPr id="219" name="Shape 219"/>
          <p:cNvPicPr preferRelativeResize="0"/>
          <p:nvPr/>
        </p:nvPicPr>
        <p:blipFill rotWithShape="1">
          <a:blip r:embed="rId6">
            <a:alphaModFix/>
          </a:blip>
          <a:srcRect/>
          <a:stretch/>
        </p:blipFill>
        <p:spPr>
          <a:xfrm>
            <a:off x="11520450" y="6519024"/>
            <a:ext cx="540486" cy="338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CqE3gEVcIE"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2078421" y="2526644"/>
            <a:ext cx="7772400" cy="14700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2800" b="0" i="0" u="none" strike="noStrike" cap="none">
                <a:solidFill>
                  <a:schemeClr val="lt1"/>
                </a:solidFill>
                <a:latin typeface="Arial"/>
                <a:ea typeface="Arial"/>
                <a:cs typeface="Arial"/>
                <a:sym typeface="Arial"/>
              </a:rPr>
              <a:t>Click Title</a:t>
            </a:r>
            <a:endParaRPr/>
          </a:p>
        </p:txBody>
      </p:sp>
      <p:pic>
        <p:nvPicPr>
          <p:cNvPr id="232" name="Shape 232" descr="AW_home.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3" name="Shape 233"/>
          <p:cNvSpPr/>
          <p:nvPr/>
        </p:nvSpPr>
        <p:spPr>
          <a:xfrm>
            <a:off x="1842773" y="2074783"/>
            <a:ext cx="8008048" cy="13542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rgbClr val="FFFFFF"/>
                </a:solidFill>
                <a:latin typeface="Arial"/>
                <a:ea typeface="Arial"/>
                <a:cs typeface="Arial"/>
                <a:sym typeface="Arial"/>
              </a:rPr>
              <a:t>Junior Cycle </a:t>
            </a:r>
            <a:endParaRPr/>
          </a:p>
          <a:p>
            <a:pPr marL="0" marR="0" lvl="0" indent="0" algn="ctr" rtl="0">
              <a:spcBef>
                <a:spcPts val="0"/>
              </a:spcBef>
              <a:spcAft>
                <a:spcPts val="0"/>
              </a:spcAft>
              <a:buNone/>
            </a:pPr>
            <a:r>
              <a:rPr lang="en-US" sz="5400" b="1" i="1" u="none" strike="noStrike" cap="none">
                <a:solidFill>
                  <a:srgbClr val="FFFFFF"/>
                </a:solidFill>
                <a:latin typeface="Arial"/>
                <a:ea typeface="Arial"/>
                <a:cs typeface="Arial"/>
                <a:sym typeface="Arial"/>
              </a:rPr>
              <a:t>Information for Parents</a:t>
            </a:r>
            <a:endParaRPr/>
          </a:p>
          <a:p>
            <a:pPr marL="0" marR="0" lvl="0" indent="0" algn="ctr" rtl="0">
              <a:spcBef>
                <a:spcPts val="0"/>
              </a:spcBef>
              <a:spcAft>
                <a:spcPts val="0"/>
              </a:spcAft>
              <a:buNone/>
            </a:pPr>
            <a:r>
              <a:rPr lang="en-US" sz="4000" b="1" i="1" u="none" strike="noStrike" cap="none">
                <a:solidFill>
                  <a:srgbClr val="FFFFFF"/>
                </a:solidFill>
                <a:latin typeface="Arial"/>
                <a:ea typeface="Arial"/>
                <a:cs typeface="Arial"/>
                <a:sym typeface="Arial"/>
              </a:rPr>
              <a:t>Part  2</a:t>
            </a:r>
            <a:endParaRPr sz="4000" b="1" i="1"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Assessment Task</a:t>
            </a:r>
            <a:endParaRPr/>
          </a:p>
        </p:txBody>
      </p:sp>
      <p:sp>
        <p:nvSpPr>
          <p:cNvPr id="330" name="Shape 330"/>
          <p:cNvSpPr txBox="1">
            <a:spLocks noGrp="1"/>
          </p:cNvSpPr>
          <p:nvPr>
            <p:ph type="body" idx="1"/>
          </p:nvPr>
        </p:nvSpPr>
        <p:spPr>
          <a:xfrm>
            <a:off x="0" y="1298449"/>
            <a:ext cx="11450855" cy="518561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800080"/>
              </a:buClr>
              <a:buSzPts val="1200"/>
              <a:buFont typeface="Noto Sans Symbols"/>
              <a:buChar char="◆"/>
            </a:pPr>
            <a:r>
              <a:rPr lang="en-US" sz="2400" b="0" i="0" u="none" strike="noStrike" cap="none">
                <a:solidFill>
                  <a:schemeClr val="dk1"/>
                </a:solidFill>
                <a:latin typeface="Arial"/>
                <a:ea typeface="Arial"/>
                <a:cs typeface="Arial"/>
                <a:sym typeface="Arial"/>
              </a:rPr>
              <a:t>The written Assessment Task is marked by the State Examinations Commission</a:t>
            </a:r>
            <a:endParaRPr/>
          </a:p>
          <a:p>
            <a:pPr marL="457200" marR="0" lvl="0" indent="-30480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480"/>
              </a:spcBef>
              <a:spcAft>
                <a:spcPts val="0"/>
              </a:spcAft>
              <a:buClr>
                <a:srgbClr val="800080"/>
              </a:buClr>
              <a:buSzPts val="1200"/>
              <a:buFont typeface="Noto Sans Symbols"/>
              <a:buChar char="◆"/>
            </a:pPr>
            <a:r>
              <a:rPr lang="en-US" sz="2400" b="0" i="0" u="none" strike="noStrike" cap="none">
                <a:solidFill>
                  <a:schemeClr val="dk1"/>
                </a:solidFill>
                <a:latin typeface="Arial"/>
                <a:ea typeface="Arial"/>
                <a:cs typeface="Arial"/>
                <a:sym typeface="Arial"/>
              </a:rPr>
              <a:t>It may require the student to demonstrate an understanding of the knowledge and skills developed during the second Classroom-Based Assessment.</a:t>
            </a:r>
            <a:br>
              <a:rPr lang="en-U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480"/>
              </a:spcBef>
              <a:spcAft>
                <a:spcPts val="0"/>
              </a:spcAft>
              <a:buClr>
                <a:srgbClr val="800080"/>
              </a:buClr>
              <a:buSzPts val="1200"/>
              <a:buFont typeface="Noto Sans Symbols"/>
              <a:buChar char="◆"/>
            </a:pPr>
            <a:r>
              <a:rPr lang="en-US" sz="2400" b="0" i="0" u="none" strike="noStrike" cap="none">
                <a:solidFill>
                  <a:schemeClr val="dk1"/>
                </a:solidFill>
                <a:latin typeface="Arial"/>
                <a:ea typeface="Arial"/>
                <a:cs typeface="Arial"/>
                <a:sym typeface="Arial"/>
              </a:rPr>
              <a:t>The written Assessment Task may also provide an opportunity for students to refer to skills and competences that were developed and describe ways in which their learning might be applied to new situations.</a:t>
            </a:r>
            <a:endParaRPr/>
          </a:p>
          <a:p>
            <a:pPr marL="457200" marR="0" lvl="0" indent="-30480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480"/>
              </a:spcBef>
              <a:spcAft>
                <a:spcPts val="0"/>
              </a:spcAft>
              <a:buClr>
                <a:srgbClr val="800080"/>
              </a:buClr>
              <a:buSzPts val="1200"/>
              <a:buFont typeface="Noto Sans Symbols"/>
              <a:buChar char="◆"/>
            </a:pPr>
            <a:r>
              <a:rPr lang="en-US" sz="2400" b="0" i="0" u="none" strike="noStrike" cap="none">
                <a:solidFill>
                  <a:schemeClr val="dk1"/>
                </a:solidFill>
                <a:latin typeface="Arial"/>
                <a:ea typeface="Arial"/>
                <a:cs typeface="Arial"/>
                <a:sym typeface="Arial"/>
              </a:rPr>
              <a:t>The Assessment Task will be completed in class under the supervision of the teacher and will be sent to the SEC for marking along with the script for that subject in the state-certified examination.</a:t>
            </a:r>
            <a:endParaRPr/>
          </a:p>
          <a:p>
            <a:pPr marL="76200" marR="0" lvl="0" indent="0" algn="r" rtl="0">
              <a:lnSpc>
                <a:spcPct val="100000"/>
              </a:lnSpc>
              <a:spcBef>
                <a:spcPts val="480"/>
              </a:spcBef>
              <a:spcAft>
                <a:spcPts val="0"/>
              </a:spcAft>
              <a:buClr>
                <a:srgbClr val="800080"/>
              </a:buClr>
              <a:buSzPts val="1000"/>
              <a:buFont typeface="Noto Sans Symbols"/>
              <a:buNone/>
            </a:pPr>
            <a:r>
              <a:rPr lang="en-US" sz="2000" b="0" i="1" u="none" strike="noStrike" cap="none">
                <a:solidFill>
                  <a:schemeClr val="dk1"/>
                </a:solidFill>
                <a:latin typeface="Arial"/>
                <a:ea typeface="Arial"/>
                <a:cs typeface="Arial"/>
                <a:sym typeface="Arial"/>
              </a:rPr>
              <a:t>Framework for Junior Cycle 2015, p. 38</a:t>
            </a:r>
            <a:endParaRPr/>
          </a:p>
          <a:p>
            <a:pPr marL="457200" marR="0" lvl="0" indent="-30480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344750" y="1402001"/>
            <a:ext cx="2477504" cy="944245"/>
          </a:xfrm>
          <a:prstGeom prst="ellipse">
            <a:avLst/>
          </a:prstGeom>
          <a:solidFill>
            <a:srgbClr val="00B0F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8" name="Shape 338"/>
          <p:cNvSpPr txBox="1">
            <a:spLocks noGrp="1"/>
          </p:cNvSpPr>
          <p:nvPr>
            <p:ph type="ctrTitle"/>
          </p:nvPr>
        </p:nvSpPr>
        <p:spPr>
          <a:xfrm>
            <a:off x="383854" y="1533544"/>
            <a:ext cx="2438400" cy="6811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Assessment</a:t>
            </a:r>
            <a:r>
              <a:rPr lang="en-US" sz="2800" b="0" i="0" u="none" strike="noStrike" cap="none">
                <a:solidFill>
                  <a:schemeClr val="dk1"/>
                </a:solidFill>
                <a:latin typeface="Arial"/>
                <a:ea typeface="Arial"/>
                <a:cs typeface="Arial"/>
                <a:sym typeface="Arial"/>
              </a:rPr>
              <a:t>:</a:t>
            </a:r>
            <a:endParaRPr/>
          </a:p>
        </p:txBody>
      </p:sp>
      <p:sp>
        <p:nvSpPr>
          <p:cNvPr id="339" name="Shape 339"/>
          <p:cNvSpPr txBox="1"/>
          <p:nvPr/>
        </p:nvSpPr>
        <p:spPr>
          <a:xfrm>
            <a:off x="609975" y="2843283"/>
            <a:ext cx="7399867" cy="30748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One Classroom-Based Assessment in each Short Course</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School reports to parents and students</a:t>
            </a:r>
            <a:endParaRPr/>
          </a:p>
          <a:p>
            <a:pPr marL="457200" marR="0" lvl="0" indent="-279400" algn="l" rtl="0">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All assessment in Short Courses is school-based </a:t>
            </a:r>
            <a:endParaRPr/>
          </a:p>
        </p:txBody>
      </p:sp>
      <p:sp>
        <p:nvSpPr>
          <p:cNvPr id="340" name="Shape 340"/>
          <p:cNvSpPr txBox="1"/>
          <p:nvPr/>
        </p:nvSpPr>
        <p:spPr>
          <a:xfrm>
            <a:off x="2822254" y="1567647"/>
            <a:ext cx="4666947"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Calibri"/>
                <a:ea typeface="Calibri"/>
                <a:cs typeface="Calibri"/>
                <a:sym typeface="Calibri"/>
              </a:rPr>
              <a:t>Short Courses</a:t>
            </a:r>
            <a:r>
              <a:rPr lang="en-US" sz="1800">
                <a:solidFill>
                  <a:srgbClr val="000000"/>
                </a:solidFill>
                <a:latin typeface="Calibri"/>
                <a:ea typeface="Calibri"/>
                <a:cs typeface="Calibri"/>
                <a:sym typeface="Calibri"/>
              </a:rPr>
              <a:t/>
            </a:r>
            <a:br>
              <a:rPr lang="en-US" sz="1800">
                <a:solidFill>
                  <a:srgbClr val="000000"/>
                </a:solidFill>
                <a:latin typeface="Calibri"/>
                <a:ea typeface="Calibri"/>
                <a:cs typeface="Calibri"/>
                <a:sym typeface="Calibri"/>
              </a:rPr>
            </a:br>
            <a:endParaRPr sz="1800">
              <a:solidFill>
                <a:srgbClr val="000000"/>
              </a:solidFill>
              <a:latin typeface="Calibri"/>
              <a:ea typeface="Calibri"/>
              <a:cs typeface="Calibri"/>
              <a:sym typeface="Calibri"/>
            </a:endParaRPr>
          </a:p>
        </p:txBody>
      </p:sp>
      <p:pic>
        <p:nvPicPr>
          <p:cNvPr id="341" name="Shape 341"/>
          <p:cNvPicPr preferRelativeResize="0"/>
          <p:nvPr/>
        </p:nvPicPr>
        <p:blipFill/>
        <p:spPr>
          <a:xfrm>
            <a:off x="5471275" y="1110820"/>
            <a:ext cx="2996953" cy="2207764"/>
          </a:xfrm>
          <a:prstGeom prst="rect">
            <a:avLst/>
          </a:prstGeom>
          <a:solidFill>
            <a:srgbClr val="FFFFFF"/>
          </a:solidFill>
          <a:ln>
            <a:noFill/>
          </a:ln>
          <a:effectLst>
            <a:outerShdw blurRad="292100" dist="139700" dir="2700000" algn="tl" rotWithShape="0">
              <a:srgbClr val="333333">
                <a:alpha val="64705"/>
              </a:srgbClr>
            </a:outerShdw>
          </a:effectLst>
        </p:spPr>
      </p:pic>
      <p:pic>
        <p:nvPicPr>
          <p:cNvPr id="342" name="Shape 342"/>
          <p:cNvPicPr preferRelativeResize="0"/>
          <p:nvPr/>
        </p:nvPicPr>
        <p:blipFill rotWithShape="1">
          <a:blip r:embed="rId3">
            <a:alphaModFix/>
          </a:blip>
          <a:srcRect t="9507"/>
          <a:stretch/>
        </p:blipFill>
        <p:spPr>
          <a:xfrm>
            <a:off x="8988869" y="1565754"/>
            <a:ext cx="2996953" cy="2207764"/>
          </a:xfrm>
          <a:prstGeom prst="rect">
            <a:avLst/>
          </a:prstGeom>
          <a:noFill/>
          <a:ln>
            <a:noFill/>
          </a:ln>
          <a:effectLst>
            <a:outerShdw blurRad="292100" dist="139700" dir="2700000" algn="tl" rotWithShape="0">
              <a:srgbClr val="333333">
                <a:alpha val="64705"/>
              </a:srgbClr>
            </a:outerShdw>
          </a:effectLst>
        </p:spPr>
      </p:pic>
      <p:pic>
        <p:nvPicPr>
          <p:cNvPr id="343" name="Shape 343"/>
          <p:cNvPicPr preferRelativeResize="0"/>
          <p:nvPr/>
        </p:nvPicPr>
        <p:blipFill rotWithShape="1">
          <a:blip r:embed="rId4">
            <a:alphaModFix/>
          </a:blip>
          <a:srcRect/>
          <a:stretch/>
        </p:blipFill>
        <p:spPr>
          <a:xfrm>
            <a:off x="8009842" y="4053082"/>
            <a:ext cx="2996953" cy="227895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p:nvPr/>
        </p:nvSpPr>
        <p:spPr>
          <a:xfrm>
            <a:off x="263946" y="1412740"/>
            <a:ext cx="2368248" cy="946076"/>
          </a:xfrm>
          <a:prstGeom prst="ellipse">
            <a:avLst/>
          </a:prstGeom>
          <a:solidFill>
            <a:srgbClr val="00B0F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1" name="Shape 351"/>
          <p:cNvSpPr txBox="1">
            <a:spLocks noGrp="1"/>
          </p:cNvSpPr>
          <p:nvPr>
            <p:ph type="ctrTitle"/>
          </p:nvPr>
        </p:nvSpPr>
        <p:spPr>
          <a:xfrm>
            <a:off x="383854" y="1545199"/>
            <a:ext cx="2438400" cy="6811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Assessment</a:t>
            </a:r>
            <a:r>
              <a:rPr lang="en-US" sz="2800" b="0" i="0" u="none" strike="noStrike" cap="none">
                <a:solidFill>
                  <a:schemeClr val="dk1"/>
                </a:solidFill>
                <a:latin typeface="Arial"/>
                <a:ea typeface="Arial"/>
                <a:cs typeface="Arial"/>
                <a:sym typeface="Arial"/>
              </a:rPr>
              <a:t>:</a:t>
            </a:r>
            <a:endParaRPr/>
          </a:p>
        </p:txBody>
      </p:sp>
      <p:sp>
        <p:nvSpPr>
          <p:cNvPr id="352" name="Shape 352"/>
          <p:cNvSpPr txBox="1"/>
          <p:nvPr/>
        </p:nvSpPr>
        <p:spPr>
          <a:xfrm>
            <a:off x="523829" y="3012289"/>
            <a:ext cx="7399867" cy="3074888"/>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90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School based</a:t>
            </a:r>
            <a:endParaRPr/>
          </a:p>
          <a:p>
            <a:pPr marL="0" marR="0" lvl="0" indent="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PLUs are reported as “Achieved” if the Learning Outcomes in the PLU have been achieved</a:t>
            </a:r>
            <a:endParaRPr sz="2800">
              <a:solidFill>
                <a:srgbClr val="000000"/>
              </a:solidFill>
              <a:latin typeface="Arial"/>
              <a:ea typeface="Arial"/>
              <a:cs typeface="Arial"/>
              <a:sym typeface="Arial"/>
            </a:endParaRPr>
          </a:p>
          <a:p>
            <a:pPr marL="0" marR="0" lvl="0" indent="17780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All Priority Learning Units and Short Courses that have been achieved will appear on the JCPA</a:t>
            </a:r>
            <a:endParaRPr/>
          </a:p>
        </p:txBody>
      </p:sp>
      <p:sp>
        <p:nvSpPr>
          <p:cNvPr id="353" name="Shape 353"/>
          <p:cNvSpPr txBox="1"/>
          <p:nvPr/>
        </p:nvSpPr>
        <p:spPr>
          <a:xfrm>
            <a:off x="2759999" y="1560981"/>
            <a:ext cx="5240605"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Calibri"/>
                <a:ea typeface="Calibri"/>
                <a:cs typeface="Calibri"/>
                <a:sym typeface="Calibri"/>
              </a:rPr>
              <a:t>Level 2 Learning Programmes</a:t>
            </a:r>
            <a:r>
              <a:rPr lang="en-US" sz="1800">
                <a:solidFill>
                  <a:srgbClr val="000000"/>
                </a:solidFill>
                <a:latin typeface="Calibri"/>
                <a:ea typeface="Calibri"/>
                <a:cs typeface="Calibri"/>
                <a:sym typeface="Calibri"/>
              </a:rPr>
              <a:t/>
            </a:r>
            <a:br>
              <a:rPr lang="en-US" sz="1800">
                <a:solidFill>
                  <a:srgbClr val="000000"/>
                </a:solidFill>
                <a:latin typeface="Calibri"/>
                <a:ea typeface="Calibri"/>
                <a:cs typeface="Calibri"/>
                <a:sym typeface="Calibri"/>
              </a:rPr>
            </a:br>
            <a:endParaRPr sz="1800">
              <a:solidFill>
                <a:srgbClr val="000000"/>
              </a:solidFill>
              <a:latin typeface="Calibri"/>
              <a:ea typeface="Calibri"/>
              <a:cs typeface="Calibri"/>
              <a:sym typeface="Calibri"/>
            </a:endParaRPr>
          </a:p>
        </p:txBody>
      </p:sp>
      <p:pic>
        <p:nvPicPr>
          <p:cNvPr id="354" name="Shape 354"/>
          <p:cNvPicPr preferRelativeResize="0"/>
          <p:nvPr/>
        </p:nvPicPr>
        <p:blipFill rotWithShape="1">
          <a:blip r:embed="rId3">
            <a:alphaModFix/>
          </a:blip>
          <a:srcRect/>
          <a:stretch/>
        </p:blipFill>
        <p:spPr>
          <a:xfrm>
            <a:off x="8128409" y="1537399"/>
            <a:ext cx="3490544" cy="4942573"/>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Effect transition="in" filter="fade">
                                      <p:cBhvr>
                                        <p:cTn id="7" dur="500"/>
                                        <p:tgtEl>
                                          <p:spTgt spid="3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xEl>
                                              <p:pRg st="1" end="1"/>
                                            </p:txEl>
                                          </p:spTgt>
                                        </p:tgtEl>
                                        <p:attrNameLst>
                                          <p:attrName>style.visibility</p:attrName>
                                        </p:attrNameLst>
                                      </p:cBhvr>
                                      <p:to>
                                        <p:strVal val="visible"/>
                                      </p:to>
                                    </p:set>
                                    <p:animEffect transition="in" filter="fade">
                                      <p:cBhvr>
                                        <p:cTn id="12" dur="500"/>
                                        <p:tgtEl>
                                          <p:spTgt spid="3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2" end="2"/>
                                            </p:txEl>
                                          </p:spTgt>
                                        </p:tgtEl>
                                        <p:attrNameLst>
                                          <p:attrName>style.visibility</p:attrName>
                                        </p:attrNameLst>
                                      </p:cBhvr>
                                      <p:to>
                                        <p:strVal val="visible"/>
                                      </p:to>
                                    </p:set>
                                    <p:animEffect transition="in" filter="fade">
                                      <p:cBhvr>
                                        <p:cTn id="17" dur="500"/>
                                        <p:tgtEl>
                                          <p:spTgt spid="3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3" end="3"/>
                                            </p:txEl>
                                          </p:spTgt>
                                        </p:tgtEl>
                                        <p:attrNameLst>
                                          <p:attrName>style.visibility</p:attrName>
                                        </p:attrNameLst>
                                      </p:cBhvr>
                                      <p:to>
                                        <p:strVal val="visible"/>
                                      </p:to>
                                    </p:set>
                                    <p:animEffect transition="in" filter="fade">
                                      <p:cBhvr>
                                        <p:cTn id="22" dur="500"/>
                                        <p:tgtEl>
                                          <p:spTgt spid="3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2">
                                            <p:txEl>
                                              <p:pRg st="4" end="4"/>
                                            </p:txEl>
                                          </p:spTgt>
                                        </p:tgtEl>
                                        <p:attrNameLst>
                                          <p:attrName>style.visibility</p:attrName>
                                        </p:attrNameLst>
                                      </p:cBhvr>
                                      <p:to>
                                        <p:strVal val="visible"/>
                                      </p:to>
                                    </p:set>
                                    <p:animEffect transition="in" filter="fade">
                                      <p:cBhvr>
                                        <p:cTn id="27" dur="500"/>
                                        <p:tgtEl>
                                          <p:spTgt spid="3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ctrTitle"/>
          </p:nvPr>
        </p:nvSpPr>
        <p:spPr>
          <a:xfrm>
            <a:off x="314067" y="477440"/>
            <a:ext cx="5583111" cy="1470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10"/>
              <a:buFont typeface="Arial"/>
              <a:buNone/>
            </a:pPr>
            <a:r>
              <a:rPr lang="en-US" sz="3240" b="1" i="0" u="none" strike="noStrike" cap="none">
                <a:solidFill>
                  <a:schemeClr val="dk1"/>
                </a:solidFill>
                <a:latin typeface="Arial"/>
                <a:ea typeface="Arial"/>
                <a:cs typeface="Arial"/>
                <a:sym typeface="Arial"/>
              </a:rPr>
              <a:t>How do Classroom-Based Assessments take place?</a:t>
            </a:r>
            <a:endParaRPr/>
          </a:p>
        </p:txBody>
      </p:sp>
      <p:sp>
        <p:nvSpPr>
          <p:cNvPr id="362" name="Shape 362"/>
          <p:cNvSpPr txBox="1">
            <a:spLocks noGrp="1"/>
          </p:cNvSpPr>
          <p:nvPr>
            <p:ph type="subTitle" idx="1"/>
          </p:nvPr>
        </p:nvSpPr>
        <p:spPr>
          <a:xfrm>
            <a:off x="308386" y="2106723"/>
            <a:ext cx="7962900" cy="405473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Details of the Classroom-Based Assessment are set out in Assessment Guidelines of each Subject and Short Course  </a:t>
            </a:r>
            <a:endParaRPr/>
          </a:p>
          <a:p>
            <a:pPr marL="342900" marR="0" lvl="0" indent="-342900" algn="l" rtl="0">
              <a:lnSpc>
                <a:spcPct val="100000"/>
              </a:lnSpc>
              <a:spcBef>
                <a:spcPts val="160"/>
              </a:spcBef>
              <a:spcAft>
                <a:spcPts val="0"/>
              </a:spcAft>
              <a:buClr>
                <a:srgbClr val="888888"/>
              </a:buClr>
              <a:buSzPts val="800"/>
              <a:buFont typeface="Arial"/>
              <a:buNone/>
            </a:pPr>
            <a:endParaRPr sz="8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Teachers will choose Classroom-Based Assessment tasks as per the subject / short course Assessment Guidelines</a:t>
            </a:r>
            <a:endParaRPr/>
          </a:p>
          <a:p>
            <a:pPr marL="342900" marR="0" lvl="0" indent="-342900" algn="l" rtl="0">
              <a:lnSpc>
                <a:spcPct val="100000"/>
              </a:lnSpc>
              <a:spcBef>
                <a:spcPts val="160"/>
              </a:spcBef>
              <a:spcAft>
                <a:spcPts val="0"/>
              </a:spcAft>
              <a:buClr>
                <a:srgbClr val="888888"/>
              </a:buClr>
              <a:buSzPts val="800"/>
              <a:buFont typeface="Arial"/>
              <a:buNone/>
            </a:pPr>
            <a:endParaRPr sz="8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NCCA will provide guidance on assessing these Classroom-Based Assessments</a:t>
            </a:r>
            <a:endParaRPr/>
          </a:p>
          <a:p>
            <a:pPr marL="342900" marR="0" lvl="0" indent="-342900" algn="l" rtl="0">
              <a:lnSpc>
                <a:spcPct val="100000"/>
              </a:lnSpc>
              <a:spcBef>
                <a:spcPts val="160"/>
              </a:spcBef>
              <a:spcAft>
                <a:spcPts val="0"/>
              </a:spcAft>
              <a:buClr>
                <a:srgbClr val="888888"/>
              </a:buClr>
              <a:buSzPts val="800"/>
              <a:buFont typeface="Arial"/>
              <a:buNone/>
            </a:pPr>
            <a:endParaRPr sz="8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Features of quality are described for each Classroom-Based Assessment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888888"/>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888888"/>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888888"/>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888888"/>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3" name="Shape 363"/>
          <p:cNvSpPr/>
          <p:nvPr/>
        </p:nvSpPr>
        <p:spPr>
          <a:xfrm>
            <a:off x="7525512" y="201168"/>
            <a:ext cx="4562856" cy="136245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pic>
        <p:nvPicPr>
          <p:cNvPr id="364" name="Shape 364"/>
          <p:cNvPicPr preferRelativeResize="0"/>
          <p:nvPr/>
        </p:nvPicPr>
        <p:blipFill rotWithShape="1">
          <a:blip r:embed="rId3">
            <a:alphaModFix/>
          </a:blip>
          <a:srcRect/>
          <a:stretch/>
        </p:blipFill>
        <p:spPr>
          <a:xfrm rot="744377">
            <a:off x="8757223" y="230249"/>
            <a:ext cx="2532662" cy="3581238"/>
          </a:xfrm>
          <a:prstGeom prst="rect">
            <a:avLst/>
          </a:prstGeom>
          <a:noFill/>
          <a:ln>
            <a:noFill/>
          </a:ln>
          <a:effectLst>
            <a:outerShdw blurRad="292100" dist="139700" dir="2700000" algn="tl" rotWithShape="0">
              <a:srgbClr val="333333">
                <a:alpha val="64705"/>
              </a:srgbClr>
            </a:outerShdw>
          </a:effectLst>
        </p:spPr>
      </p:pic>
      <p:pic>
        <p:nvPicPr>
          <p:cNvPr id="365" name="Shape 365"/>
          <p:cNvPicPr preferRelativeResize="0"/>
          <p:nvPr/>
        </p:nvPicPr>
        <p:blipFill rotWithShape="1">
          <a:blip r:embed="rId4">
            <a:alphaModFix/>
          </a:blip>
          <a:srcRect/>
          <a:stretch/>
        </p:blipFill>
        <p:spPr>
          <a:xfrm rot="766819">
            <a:off x="8334675" y="2916400"/>
            <a:ext cx="2643887" cy="3694939"/>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Effect transition="in" filter="fade">
                                      <p:cBhvr>
                                        <p:cTn id="7" dur="1000"/>
                                        <p:tgtEl>
                                          <p:spTgt spid="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xEl>
                                              <p:pRg st="1" end="1"/>
                                            </p:txEl>
                                          </p:spTgt>
                                        </p:tgtEl>
                                        <p:attrNameLst>
                                          <p:attrName>style.visibility</p:attrName>
                                        </p:attrNameLst>
                                      </p:cBhvr>
                                      <p:to>
                                        <p:strVal val="visible"/>
                                      </p:to>
                                    </p:set>
                                    <p:animEffect transition="in" filter="fade">
                                      <p:cBhvr>
                                        <p:cTn id="12" dur="1000"/>
                                        <p:tgtEl>
                                          <p:spTgt spid="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2">
                                            <p:txEl>
                                              <p:pRg st="2" end="2"/>
                                            </p:txEl>
                                          </p:spTgt>
                                        </p:tgtEl>
                                        <p:attrNameLst>
                                          <p:attrName>style.visibility</p:attrName>
                                        </p:attrNameLst>
                                      </p:cBhvr>
                                      <p:to>
                                        <p:strVal val="visible"/>
                                      </p:to>
                                    </p:set>
                                    <p:animEffect transition="in" filter="fade">
                                      <p:cBhvr>
                                        <p:cTn id="17" dur="1000"/>
                                        <p:tgtEl>
                                          <p:spTgt spid="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2">
                                            <p:txEl>
                                              <p:pRg st="3" end="3"/>
                                            </p:txEl>
                                          </p:spTgt>
                                        </p:tgtEl>
                                        <p:attrNameLst>
                                          <p:attrName>style.visibility</p:attrName>
                                        </p:attrNameLst>
                                      </p:cBhvr>
                                      <p:to>
                                        <p:strVal val="visible"/>
                                      </p:to>
                                    </p:set>
                                    <p:animEffect transition="in" filter="fade">
                                      <p:cBhvr>
                                        <p:cTn id="22" dur="1000"/>
                                        <p:tgtEl>
                                          <p:spTgt spid="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2">
                                            <p:txEl>
                                              <p:pRg st="4" end="4"/>
                                            </p:txEl>
                                          </p:spTgt>
                                        </p:tgtEl>
                                        <p:attrNameLst>
                                          <p:attrName>style.visibility</p:attrName>
                                        </p:attrNameLst>
                                      </p:cBhvr>
                                      <p:to>
                                        <p:strVal val="visible"/>
                                      </p:to>
                                    </p:set>
                                    <p:animEffect transition="in" filter="fade">
                                      <p:cBhvr>
                                        <p:cTn id="27" dur="1000"/>
                                        <p:tgtEl>
                                          <p:spTgt spid="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2">
                                            <p:txEl>
                                              <p:pRg st="5" end="5"/>
                                            </p:txEl>
                                          </p:spTgt>
                                        </p:tgtEl>
                                        <p:attrNameLst>
                                          <p:attrName>style.visibility</p:attrName>
                                        </p:attrNameLst>
                                      </p:cBhvr>
                                      <p:to>
                                        <p:strVal val="visible"/>
                                      </p:to>
                                    </p:set>
                                    <p:animEffect transition="in" filter="fade">
                                      <p:cBhvr>
                                        <p:cTn id="32" dur="1000"/>
                                        <p:tgtEl>
                                          <p:spTgt spid="3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2">
                                            <p:txEl>
                                              <p:pRg st="6" end="6"/>
                                            </p:txEl>
                                          </p:spTgt>
                                        </p:tgtEl>
                                        <p:attrNameLst>
                                          <p:attrName>style.visibility</p:attrName>
                                        </p:attrNameLst>
                                      </p:cBhvr>
                                      <p:to>
                                        <p:strVal val="visible"/>
                                      </p:to>
                                    </p:set>
                                    <p:animEffect transition="in" filter="fade">
                                      <p:cBhvr>
                                        <p:cTn id="37" dur="1000"/>
                                        <p:tgtEl>
                                          <p:spTgt spid="3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2">
                                            <p:txEl>
                                              <p:pRg st="7" end="7"/>
                                            </p:txEl>
                                          </p:spTgt>
                                        </p:tgtEl>
                                        <p:attrNameLst>
                                          <p:attrName>style.visibility</p:attrName>
                                        </p:attrNameLst>
                                      </p:cBhvr>
                                      <p:to>
                                        <p:strVal val="visible"/>
                                      </p:to>
                                    </p:set>
                                    <p:animEffect transition="in" filter="fade">
                                      <p:cBhvr>
                                        <p:cTn id="42" dur="1000"/>
                                        <p:tgtEl>
                                          <p:spTgt spid="3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2">
                                            <p:txEl>
                                              <p:pRg st="8" end="8"/>
                                            </p:txEl>
                                          </p:spTgt>
                                        </p:tgtEl>
                                        <p:attrNameLst>
                                          <p:attrName>style.visibility</p:attrName>
                                        </p:attrNameLst>
                                      </p:cBhvr>
                                      <p:to>
                                        <p:strVal val="visible"/>
                                      </p:to>
                                    </p:set>
                                    <p:animEffect transition="in" filter="fade">
                                      <p:cBhvr>
                                        <p:cTn id="47" dur="1000"/>
                                        <p:tgtEl>
                                          <p:spTgt spid="3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2">
                                            <p:txEl>
                                              <p:pRg st="9" end="9"/>
                                            </p:txEl>
                                          </p:spTgt>
                                        </p:tgtEl>
                                        <p:attrNameLst>
                                          <p:attrName>style.visibility</p:attrName>
                                        </p:attrNameLst>
                                      </p:cBhvr>
                                      <p:to>
                                        <p:strVal val="visible"/>
                                      </p:to>
                                    </p:set>
                                    <p:animEffect transition="in" filter="fade">
                                      <p:cBhvr>
                                        <p:cTn id="52" dur="1000"/>
                                        <p:tgtEl>
                                          <p:spTgt spid="36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2">
                                            <p:txEl>
                                              <p:pRg st="10" end="10"/>
                                            </p:txEl>
                                          </p:spTgt>
                                        </p:tgtEl>
                                        <p:attrNameLst>
                                          <p:attrName>style.visibility</p:attrName>
                                        </p:attrNameLst>
                                      </p:cBhvr>
                                      <p:to>
                                        <p:strVal val="visible"/>
                                      </p:to>
                                    </p:set>
                                    <p:animEffect transition="in" filter="fade">
                                      <p:cBhvr>
                                        <p:cTn id="57" dur="1000"/>
                                        <p:tgtEl>
                                          <p:spTgt spid="36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2">
                                            <p:txEl>
                                              <p:pRg st="11" end="11"/>
                                            </p:txEl>
                                          </p:spTgt>
                                        </p:tgtEl>
                                        <p:attrNameLst>
                                          <p:attrName>style.visibility</p:attrName>
                                        </p:attrNameLst>
                                      </p:cBhvr>
                                      <p:to>
                                        <p:strVal val="visible"/>
                                      </p:to>
                                    </p:set>
                                    <p:animEffect transition="in" filter="fade">
                                      <p:cBhvr>
                                        <p:cTn id="62" dur="1000"/>
                                        <p:tgtEl>
                                          <p:spTgt spid="36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
                                        </p:tgtEl>
                                        <p:attrNameLst>
                                          <p:attrName>style.visibility</p:attrName>
                                        </p:attrNameLst>
                                      </p:cBhvr>
                                      <p:to>
                                        <p:strVal val="visible"/>
                                      </p:to>
                                    </p:set>
                                    <p:animEffect transition="in" filter="fade">
                                      <p:cBhvr>
                                        <p:cTn id="67" dur="2000"/>
                                        <p:tgtEl>
                                          <p:spTgt spid="3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5"/>
                                        </p:tgtEl>
                                        <p:attrNameLst>
                                          <p:attrName>style.visibility</p:attrName>
                                        </p:attrNameLst>
                                      </p:cBhvr>
                                      <p:to>
                                        <p:strVal val="visible"/>
                                      </p:to>
                                    </p:set>
                                    <p:animEffect transition="in" filter="fade">
                                      <p:cBhvr>
                                        <p:cTn id="72" dur="2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296768" y="1901372"/>
            <a:ext cx="7840881" cy="538609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Schools will organise “Subject Learning and Assessment Review” meetings</a:t>
            </a:r>
            <a:br>
              <a:rPr lang="en-US" sz="2400">
                <a:solidFill>
                  <a:srgbClr val="000000"/>
                </a:solidFill>
                <a:latin typeface="Arial"/>
                <a:ea typeface="Arial"/>
                <a:cs typeface="Arial"/>
                <a:sym typeface="Arial"/>
              </a:rPr>
            </a:br>
            <a:endParaRPr sz="24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Teachers will compare their assessment of students’ work and ensure a common approach across the school</a:t>
            </a:r>
            <a:endParaRPr/>
          </a:p>
          <a:p>
            <a:pPr marL="285750" marR="0" lvl="0" indent="-28575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CPD will be provided for teachers to ensure that the Classroom-Based Assessments align to a national standard</a:t>
            </a:r>
            <a:r>
              <a:rPr lang="en-US" sz="2400">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24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p:txBody>
      </p:sp>
      <p:sp>
        <p:nvSpPr>
          <p:cNvPr id="373" name="Shape 373"/>
          <p:cNvSpPr txBox="1"/>
          <p:nvPr/>
        </p:nvSpPr>
        <p:spPr>
          <a:xfrm>
            <a:off x="296768" y="866642"/>
            <a:ext cx="505097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Ensuring Quality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228311" y="135696"/>
            <a:ext cx="3875504"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Reporting</a:t>
            </a:r>
            <a:endParaRPr/>
          </a:p>
        </p:txBody>
      </p:sp>
      <p:sp>
        <p:nvSpPr>
          <p:cNvPr id="379" name="Shape 379"/>
          <p:cNvSpPr txBox="1"/>
          <p:nvPr/>
        </p:nvSpPr>
        <p:spPr>
          <a:xfrm>
            <a:off x="228311" y="1654175"/>
            <a:ext cx="11407666" cy="4999642"/>
          </a:xfrm>
          <a:prstGeom prst="rect">
            <a:avLst/>
          </a:prstGeom>
          <a:noFill/>
          <a:ln>
            <a:noFill/>
          </a:ln>
        </p:spPr>
        <p:txBody>
          <a:bodyPr spcFirstLastPara="1" wrap="square" lIns="68575" tIns="34275" rIns="68575" bIns="34275" anchor="ctr" anchorCtr="0">
            <a:noAutofit/>
          </a:bodyPr>
          <a:lstStyle/>
          <a:p>
            <a:pPr marL="342900" marR="0" lvl="0" indent="-342900" algn="l" rtl="0">
              <a:lnSpc>
                <a:spcPct val="9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Junior Cycle will build on reporting currently carried out at Primary level</a:t>
            </a:r>
            <a:endParaRPr/>
          </a:p>
          <a:p>
            <a:pPr marL="342900" marR="0" lvl="0" indent="-342900" algn="l" rtl="0">
              <a:lnSpc>
                <a:spcPct val="90000"/>
              </a:lnSpc>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Reporting will happen in first, second and third-year</a:t>
            </a:r>
            <a:endParaRPr/>
          </a:p>
          <a:p>
            <a:pPr marL="342900" marR="0" lvl="0" indent="-342900" algn="l" rtl="0">
              <a:lnSpc>
                <a:spcPct val="90000"/>
              </a:lnSpc>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First-year reporting will focus on student learning and self-development</a:t>
            </a:r>
            <a:endParaRPr/>
          </a:p>
          <a:p>
            <a:pPr marL="342900" marR="0" lvl="0" indent="-342900" algn="l" rtl="0">
              <a:lnSpc>
                <a:spcPct val="90000"/>
              </a:lnSpc>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Second and third-year reporting will include the school-based components that will form part of the Junior Cycle Profile of Achievement</a:t>
            </a:r>
            <a:endParaRPr/>
          </a:p>
          <a:p>
            <a:pPr marL="342900" marR="0" lvl="0" indent="-342900" algn="l" rtl="0">
              <a:lnSpc>
                <a:spcPct val="90000"/>
              </a:lnSpc>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The NCCA will develop guidelines for providing these reports to students and parents</a:t>
            </a:r>
            <a:endParaRPr/>
          </a:p>
          <a:p>
            <a:pPr marL="0" marR="0" lvl="0" indent="0" algn="l" rtl="0">
              <a:lnSpc>
                <a:spcPct val="90000"/>
              </a:lnSpc>
              <a:spcBef>
                <a:spcPts val="0"/>
              </a:spcBef>
              <a:spcAft>
                <a:spcPts val="0"/>
              </a:spcAft>
              <a:buClr>
                <a:srgbClr val="000000"/>
              </a:buClr>
              <a:buSzPts val="2100"/>
              <a:buFont typeface="Arial"/>
              <a:buNone/>
            </a:pPr>
            <a:endParaRPr sz="21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Effect transition="in" filter="fade">
                                      <p:cBhvr>
                                        <p:cTn id="7" dur="500"/>
                                        <p:tgtEl>
                                          <p:spTgt spid="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Effect transition="in" filter="fade">
                                      <p:cBhvr>
                                        <p:cTn id="12" dur="500"/>
                                        <p:tgtEl>
                                          <p:spTgt spid="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Effect transition="in" filter="fade">
                                      <p:cBhvr>
                                        <p:cTn id="17" dur="500"/>
                                        <p:tgtEl>
                                          <p:spTgt spid="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Effect transition="in" filter="fade">
                                      <p:cBhvr>
                                        <p:cTn id="22" dur="500"/>
                                        <p:tgtEl>
                                          <p:spTgt spid="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Effect transition="in" filter="fade">
                                      <p:cBhvr>
                                        <p:cTn id="27" dur="500"/>
                                        <p:tgtEl>
                                          <p:spTgt spid="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Effect transition="in" filter="fade">
                                      <p:cBhvr>
                                        <p:cTn id="32" dur="500"/>
                                        <p:tgtEl>
                                          <p:spTgt spid="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Effect transition="in" filter="fade">
                                      <p:cBhvr>
                                        <p:cTn id="37" dur="500"/>
                                        <p:tgtEl>
                                          <p:spTgt spid="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9">
                                            <p:txEl>
                                              <p:pRg st="7" end="7"/>
                                            </p:txEl>
                                          </p:spTgt>
                                        </p:tgtEl>
                                        <p:attrNameLst>
                                          <p:attrName>style.visibility</p:attrName>
                                        </p:attrNameLst>
                                      </p:cBhvr>
                                      <p:to>
                                        <p:strVal val="visible"/>
                                      </p:to>
                                    </p:set>
                                    <p:animEffect transition="in" filter="fade">
                                      <p:cBhvr>
                                        <p:cTn id="42" dur="500"/>
                                        <p:tgtEl>
                                          <p:spTgt spid="3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9">
                                            <p:txEl>
                                              <p:pRg st="8" end="8"/>
                                            </p:txEl>
                                          </p:spTgt>
                                        </p:tgtEl>
                                        <p:attrNameLst>
                                          <p:attrName>style.visibility</p:attrName>
                                        </p:attrNameLst>
                                      </p:cBhvr>
                                      <p:to>
                                        <p:strVal val="visible"/>
                                      </p:to>
                                    </p:set>
                                    <p:animEffect transition="in" filter="fade">
                                      <p:cBhvr>
                                        <p:cTn id="47" dur="500"/>
                                        <p:tgtEl>
                                          <p:spTgt spid="3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9">
                                            <p:txEl>
                                              <p:pRg st="9" end="9"/>
                                            </p:txEl>
                                          </p:spTgt>
                                        </p:tgtEl>
                                        <p:attrNameLst>
                                          <p:attrName>style.visibility</p:attrName>
                                        </p:attrNameLst>
                                      </p:cBhvr>
                                      <p:to>
                                        <p:strVal val="visible"/>
                                      </p:to>
                                    </p:set>
                                    <p:animEffect transition="in" filter="fade">
                                      <p:cBhvr>
                                        <p:cTn id="52" dur="500"/>
                                        <p:tgtEl>
                                          <p:spTgt spid="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20040" y="420624"/>
            <a:ext cx="7136008" cy="1308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Steps towards the Junior Cycle Profile of Achievement</a:t>
            </a:r>
            <a:endParaRPr/>
          </a:p>
        </p:txBody>
      </p:sp>
      <p:sp>
        <p:nvSpPr>
          <p:cNvPr id="387" name="Shape 387"/>
          <p:cNvSpPr txBox="1"/>
          <p:nvPr/>
        </p:nvSpPr>
        <p:spPr>
          <a:xfrm>
            <a:off x="320040" y="2242826"/>
            <a:ext cx="10844784" cy="3767069"/>
          </a:xfrm>
          <a:prstGeom prst="rect">
            <a:avLst/>
          </a:prstGeom>
          <a:noFill/>
          <a:ln>
            <a:noFill/>
          </a:ln>
        </p:spPr>
        <p:txBody>
          <a:bodyPr spcFirstLastPara="1" wrap="square" lIns="68575" tIns="34275" rIns="68575" bIns="34275" anchor="ctr"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Classroom-Based Assessments of subjects (and Short Courses if offered) will be completed in second and third-year</a:t>
            </a:r>
            <a:endParaRPr/>
          </a:p>
          <a:p>
            <a:pPr marL="342900" marR="0" lvl="0" indent="-342900" algn="l" rtl="0">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Students will sit written SEC prepared examinations in June of third-year for subjects</a:t>
            </a:r>
            <a:endParaRPr/>
          </a:p>
          <a:p>
            <a:pPr marL="342900" marR="0" lvl="0" indent="-190500" algn="l" rtl="0">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Assessment in Short Courses is school-based</a:t>
            </a:r>
            <a:endParaRPr/>
          </a:p>
          <a:p>
            <a:pPr marL="342900" marR="0" lvl="0" indent="-342900" algn="l" rtl="0">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Schools will report on student engagement and participation in the Other Areas of Learning section of the JCPA over the course of Junior Cycle</a:t>
            </a:r>
            <a:endParaRPr/>
          </a:p>
          <a:p>
            <a:pPr marL="342900" marR="0" lvl="0" indent="-342900" algn="l" rtl="0">
              <a:spcBef>
                <a:spcPts val="0"/>
              </a:spcBef>
              <a:spcAft>
                <a:spcPts val="0"/>
              </a:spcAft>
              <a:buClr>
                <a:srgbClr val="000000"/>
              </a:buClr>
              <a:buSzPts val="2400"/>
              <a:buFont typeface="Arial"/>
              <a:buNone/>
            </a:pPr>
            <a:endParaRPr sz="24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100"/>
              <a:buFont typeface="Arial"/>
              <a:buNone/>
            </a:pPr>
            <a:endParaRPr sz="21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5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1" end="1"/>
                                            </p:txEl>
                                          </p:spTgt>
                                        </p:tgtEl>
                                        <p:attrNameLst>
                                          <p:attrName>style.visibility</p:attrName>
                                        </p:attrNameLst>
                                      </p:cBhvr>
                                      <p:to>
                                        <p:strVal val="visible"/>
                                      </p:to>
                                    </p:set>
                                    <p:animEffect transition="in" filter="fade">
                                      <p:cBhvr>
                                        <p:cTn id="12" dur="500"/>
                                        <p:tgtEl>
                                          <p:spTgt spid="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2" end="2"/>
                                            </p:txEl>
                                          </p:spTgt>
                                        </p:tgtEl>
                                        <p:attrNameLst>
                                          <p:attrName>style.visibility</p:attrName>
                                        </p:attrNameLst>
                                      </p:cBhvr>
                                      <p:to>
                                        <p:strVal val="visible"/>
                                      </p:to>
                                    </p:set>
                                    <p:animEffect transition="in" filter="fade">
                                      <p:cBhvr>
                                        <p:cTn id="17" dur="500"/>
                                        <p:tgtEl>
                                          <p:spTgt spid="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xEl>
                                              <p:pRg st="3" end="3"/>
                                            </p:txEl>
                                          </p:spTgt>
                                        </p:tgtEl>
                                        <p:attrNameLst>
                                          <p:attrName>style.visibility</p:attrName>
                                        </p:attrNameLst>
                                      </p:cBhvr>
                                      <p:to>
                                        <p:strVal val="visible"/>
                                      </p:to>
                                    </p:set>
                                    <p:animEffect transition="in" filter="fade">
                                      <p:cBhvr>
                                        <p:cTn id="22" dur="500"/>
                                        <p:tgtEl>
                                          <p:spTgt spid="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7">
                                            <p:txEl>
                                              <p:pRg st="4" end="4"/>
                                            </p:txEl>
                                          </p:spTgt>
                                        </p:tgtEl>
                                        <p:attrNameLst>
                                          <p:attrName>style.visibility</p:attrName>
                                        </p:attrNameLst>
                                      </p:cBhvr>
                                      <p:to>
                                        <p:strVal val="visible"/>
                                      </p:to>
                                    </p:set>
                                    <p:animEffect transition="in" filter="fade">
                                      <p:cBhvr>
                                        <p:cTn id="27" dur="500"/>
                                        <p:tgtEl>
                                          <p:spTgt spid="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7">
                                            <p:txEl>
                                              <p:pRg st="5" end="5"/>
                                            </p:txEl>
                                          </p:spTgt>
                                        </p:tgtEl>
                                        <p:attrNameLst>
                                          <p:attrName>style.visibility</p:attrName>
                                        </p:attrNameLst>
                                      </p:cBhvr>
                                      <p:to>
                                        <p:strVal val="visible"/>
                                      </p:to>
                                    </p:set>
                                    <p:animEffect transition="in" filter="fade">
                                      <p:cBhvr>
                                        <p:cTn id="32" dur="500"/>
                                        <p:tgtEl>
                                          <p:spTgt spid="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7">
                                            <p:txEl>
                                              <p:pRg st="6" end="6"/>
                                            </p:txEl>
                                          </p:spTgt>
                                        </p:tgtEl>
                                        <p:attrNameLst>
                                          <p:attrName>style.visibility</p:attrName>
                                        </p:attrNameLst>
                                      </p:cBhvr>
                                      <p:to>
                                        <p:strVal val="visible"/>
                                      </p:to>
                                    </p:set>
                                    <p:animEffect transition="in" filter="fade">
                                      <p:cBhvr>
                                        <p:cTn id="37" dur="500"/>
                                        <p:tgtEl>
                                          <p:spTgt spid="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7">
                                            <p:txEl>
                                              <p:pRg st="7" end="7"/>
                                            </p:txEl>
                                          </p:spTgt>
                                        </p:tgtEl>
                                        <p:attrNameLst>
                                          <p:attrName>style.visibility</p:attrName>
                                        </p:attrNameLst>
                                      </p:cBhvr>
                                      <p:to>
                                        <p:strVal val="visible"/>
                                      </p:to>
                                    </p:set>
                                    <p:animEffect transition="in" filter="fade">
                                      <p:cBhvr>
                                        <p:cTn id="42" dur="500"/>
                                        <p:tgtEl>
                                          <p:spTgt spid="3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7">
                                            <p:txEl>
                                              <p:pRg st="8" end="8"/>
                                            </p:txEl>
                                          </p:spTgt>
                                        </p:tgtEl>
                                        <p:attrNameLst>
                                          <p:attrName>style.visibility</p:attrName>
                                        </p:attrNameLst>
                                      </p:cBhvr>
                                      <p:to>
                                        <p:strVal val="visible"/>
                                      </p:to>
                                    </p:set>
                                    <p:animEffect transition="in" filter="fade">
                                      <p:cBhvr>
                                        <p:cTn id="47" dur="500"/>
                                        <p:tgtEl>
                                          <p:spTgt spid="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ctrTitle"/>
          </p:nvPr>
        </p:nvSpPr>
        <p:spPr>
          <a:xfrm>
            <a:off x="606770" y="479902"/>
            <a:ext cx="6400800" cy="1470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The Junior Cycle Profile of Achievement will report on</a:t>
            </a:r>
            <a:endParaRPr/>
          </a:p>
        </p:txBody>
      </p:sp>
      <p:sp>
        <p:nvSpPr>
          <p:cNvPr id="395" name="Shape 395"/>
          <p:cNvSpPr txBox="1"/>
          <p:nvPr/>
        </p:nvSpPr>
        <p:spPr>
          <a:xfrm>
            <a:off x="274026" y="2812900"/>
            <a:ext cx="6400800" cy="2251966"/>
          </a:xfrm>
          <a:prstGeom prst="rect">
            <a:avLst/>
          </a:prstGeom>
          <a:noFill/>
          <a:ln>
            <a:noFill/>
          </a:ln>
        </p:spPr>
        <p:txBody>
          <a:bodyPr spcFirstLastPara="1" wrap="square" lIns="91425" tIns="45700" rIns="91425" bIns="45700" anchor="ctr" anchorCtr="0">
            <a:noAutofit/>
          </a:bodyPr>
          <a:lstStyle/>
          <a:p>
            <a:pPr marL="514350" marR="0" lvl="0" indent="-514350" algn="l" rtl="0">
              <a:lnSpc>
                <a:spcPct val="90000"/>
              </a:lnSpc>
              <a:spcBef>
                <a:spcPts val="0"/>
              </a:spcBef>
              <a:spcAft>
                <a:spcPts val="0"/>
              </a:spcAft>
              <a:buClr>
                <a:srgbClr val="000000"/>
              </a:buClr>
              <a:buSzPts val="2391"/>
              <a:buFont typeface="Arial"/>
              <a:buChar char="•"/>
            </a:pPr>
            <a:r>
              <a:rPr lang="en-US" sz="2400">
                <a:solidFill>
                  <a:srgbClr val="000000"/>
                </a:solidFill>
                <a:latin typeface="Arial"/>
                <a:ea typeface="Arial"/>
                <a:cs typeface="Arial"/>
                <a:sym typeface="Arial"/>
              </a:rPr>
              <a:t>SEC examinations of subjects</a:t>
            </a:r>
            <a:br>
              <a:rPr lang="en-US" sz="2400">
                <a:solidFill>
                  <a:srgbClr val="000000"/>
                </a:solidFill>
                <a:latin typeface="Arial"/>
                <a:ea typeface="Arial"/>
                <a:cs typeface="Arial"/>
                <a:sym typeface="Arial"/>
              </a:rPr>
            </a:br>
            <a:endParaRPr sz="2400">
              <a:solidFill>
                <a:srgbClr val="000000"/>
              </a:solidFill>
              <a:latin typeface="Arial"/>
              <a:ea typeface="Arial"/>
              <a:cs typeface="Arial"/>
              <a:sym typeface="Arial"/>
            </a:endParaRPr>
          </a:p>
          <a:p>
            <a:pPr marL="514350" marR="0" lvl="0" indent="-514350" algn="l" rtl="0">
              <a:lnSpc>
                <a:spcPct val="90000"/>
              </a:lnSpc>
              <a:spcBef>
                <a:spcPts val="0"/>
              </a:spcBef>
              <a:spcAft>
                <a:spcPts val="0"/>
              </a:spcAft>
              <a:buClr>
                <a:srgbClr val="000000"/>
              </a:buClr>
              <a:buSzPts val="2391"/>
              <a:buFont typeface="Arial"/>
              <a:buChar char="•"/>
            </a:pPr>
            <a:r>
              <a:rPr lang="en-US" sz="2400">
                <a:solidFill>
                  <a:srgbClr val="000000"/>
                </a:solidFill>
                <a:latin typeface="Arial"/>
                <a:ea typeface="Arial"/>
                <a:cs typeface="Arial"/>
                <a:sym typeface="Arial"/>
              </a:rPr>
              <a:t>Classroom-Based Assessments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including subjects and short courses</a:t>
            </a:r>
            <a:br>
              <a:rPr lang="en-US" sz="2400">
                <a:solidFill>
                  <a:srgbClr val="000000"/>
                </a:solidFill>
                <a:latin typeface="Arial"/>
                <a:ea typeface="Arial"/>
                <a:cs typeface="Arial"/>
                <a:sym typeface="Arial"/>
              </a:rPr>
            </a:br>
            <a:endParaRPr sz="2400">
              <a:solidFill>
                <a:srgbClr val="000000"/>
              </a:solidFill>
              <a:latin typeface="Arial"/>
              <a:ea typeface="Arial"/>
              <a:cs typeface="Arial"/>
              <a:sym typeface="Arial"/>
            </a:endParaRPr>
          </a:p>
          <a:p>
            <a:pPr marL="514350" marR="0" lvl="0" indent="-514350" algn="l" rtl="0">
              <a:lnSpc>
                <a:spcPct val="90000"/>
              </a:lnSpc>
              <a:spcBef>
                <a:spcPts val="0"/>
              </a:spcBef>
              <a:spcAft>
                <a:spcPts val="0"/>
              </a:spcAft>
              <a:buClr>
                <a:srgbClr val="000000"/>
              </a:buClr>
              <a:buSzPts val="2391"/>
              <a:buFont typeface="Arial"/>
              <a:buChar char="•"/>
            </a:pPr>
            <a:r>
              <a:rPr lang="en-US" sz="2400">
                <a:solidFill>
                  <a:srgbClr val="000000"/>
                </a:solidFill>
                <a:latin typeface="Arial"/>
                <a:ea typeface="Arial"/>
                <a:cs typeface="Arial"/>
                <a:sym typeface="Arial"/>
              </a:rPr>
              <a:t>Priority Learning Units PLUs</a:t>
            </a:r>
            <a:br>
              <a:rPr lang="en-US" sz="2400">
                <a:solidFill>
                  <a:srgbClr val="000000"/>
                </a:solidFill>
                <a:latin typeface="Arial"/>
                <a:ea typeface="Arial"/>
                <a:cs typeface="Arial"/>
                <a:sym typeface="Arial"/>
              </a:rPr>
            </a:br>
            <a:endParaRPr sz="2400">
              <a:solidFill>
                <a:srgbClr val="000000"/>
              </a:solidFill>
              <a:latin typeface="Arial"/>
              <a:ea typeface="Arial"/>
              <a:cs typeface="Arial"/>
              <a:sym typeface="Arial"/>
            </a:endParaRPr>
          </a:p>
          <a:p>
            <a:pPr marL="514350" marR="0" lvl="0" indent="-514350" algn="l" rtl="0">
              <a:lnSpc>
                <a:spcPct val="90000"/>
              </a:lnSpc>
              <a:spcBef>
                <a:spcPts val="0"/>
              </a:spcBef>
              <a:spcAft>
                <a:spcPts val="0"/>
              </a:spcAft>
              <a:buClr>
                <a:srgbClr val="000000"/>
              </a:buClr>
              <a:buSzPts val="2391"/>
              <a:buFont typeface="Arial"/>
              <a:buChar char="•"/>
            </a:pPr>
            <a:r>
              <a:rPr lang="en-US" sz="2400">
                <a:solidFill>
                  <a:srgbClr val="000000"/>
                </a:solidFill>
                <a:latin typeface="Arial"/>
                <a:ea typeface="Arial"/>
                <a:cs typeface="Arial"/>
                <a:sym typeface="Arial"/>
              </a:rPr>
              <a:t>Other Areas of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Effect transition="in" filter="fade">
                                      <p:cBhvr>
                                        <p:cTn id="7" dur="1000"/>
                                        <p:tgtEl>
                                          <p:spTgt spid="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xEl>
                                              <p:pRg st="1" end="1"/>
                                            </p:txEl>
                                          </p:spTgt>
                                        </p:tgtEl>
                                        <p:attrNameLst>
                                          <p:attrName>style.visibility</p:attrName>
                                        </p:attrNameLst>
                                      </p:cBhvr>
                                      <p:to>
                                        <p:strVal val="visible"/>
                                      </p:to>
                                    </p:set>
                                    <p:animEffect transition="in" filter="fade">
                                      <p:cBhvr>
                                        <p:cTn id="12" dur="1000"/>
                                        <p:tgtEl>
                                          <p:spTgt spid="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xEl>
                                              <p:pRg st="2" end="2"/>
                                            </p:txEl>
                                          </p:spTgt>
                                        </p:tgtEl>
                                        <p:attrNameLst>
                                          <p:attrName>style.visibility</p:attrName>
                                        </p:attrNameLst>
                                      </p:cBhvr>
                                      <p:to>
                                        <p:strVal val="visible"/>
                                      </p:to>
                                    </p:set>
                                    <p:animEffect transition="in" filter="fade">
                                      <p:cBhvr>
                                        <p:cTn id="17" dur="1000"/>
                                        <p:tgtEl>
                                          <p:spTgt spid="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xEl>
                                              <p:pRg st="3" end="3"/>
                                            </p:txEl>
                                          </p:spTgt>
                                        </p:tgtEl>
                                        <p:attrNameLst>
                                          <p:attrName>style.visibility</p:attrName>
                                        </p:attrNameLst>
                                      </p:cBhvr>
                                      <p:to>
                                        <p:strVal val="visible"/>
                                      </p:to>
                                    </p:set>
                                    <p:animEffect transition="in" filter="fade">
                                      <p:cBhvr>
                                        <p:cTn id="22" dur="1000"/>
                                        <p:tgtEl>
                                          <p:spTgt spid="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402" name="Shape 402"/>
          <p:cNvPicPr preferRelativeResize="0"/>
          <p:nvPr/>
        </p:nvPicPr>
        <p:blipFill rotWithShape="1">
          <a:blip r:embed="rId3">
            <a:alphaModFix/>
          </a:blip>
          <a:srcRect/>
          <a:stretch/>
        </p:blipFill>
        <p:spPr>
          <a:xfrm>
            <a:off x="5184648" y="0"/>
            <a:ext cx="4873769" cy="6858000"/>
          </a:xfrm>
          <a:prstGeom prst="rect">
            <a:avLst/>
          </a:prstGeom>
          <a:noFill/>
          <a:ln>
            <a:noFill/>
          </a:ln>
        </p:spPr>
      </p:pic>
      <p:pic>
        <p:nvPicPr>
          <p:cNvPr id="403" name="Shape 403"/>
          <p:cNvPicPr preferRelativeResize="0"/>
          <p:nvPr/>
        </p:nvPicPr>
        <p:blipFill rotWithShape="1">
          <a:blip r:embed="rId4">
            <a:alphaModFix/>
          </a:blip>
          <a:srcRect/>
          <a:stretch/>
        </p:blipFill>
        <p:spPr>
          <a:xfrm>
            <a:off x="0" y="0"/>
            <a:ext cx="4852417"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Effect transition="in" filter="fade">
                                      <p:cBhvr>
                                        <p:cTn id="12"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258057" y="110046"/>
            <a:ext cx="3322319"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Subjects</a:t>
            </a:r>
            <a:endParaRPr sz="3600" b="1" i="0" u="none" strike="noStrike" cap="none">
              <a:solidFill>
                <a:schemeClr val="dk1"/>
              </a:solidFill>
              <a:latin typeface="Arial"/>
              <a:ea typeface="Arial"/>
              <a:cs typeface="Arial"/>
              <a:sym typeface="Arial"/>
            </a:endParaRPr>
          </a:p>
        </p:txBody>
      </p:sp>
      <p:pic>
        <p:nvPicPr>
          <p:cNvPr id="410" name="Shape 410"/>
          <p:cNvPicPr preferRelativeResize="0">
            <a:picLocks noGrp="1"/>
          </p:cNvPicPr>
          <p:nvPr>
            <p:ph type="body" idx="1"/>
          </p:nvPr>
        </p:nvPicPr>
        <p:blipFill rotWithShape="1">
          <a:blip r:embed="rId3">
            <a:alphaModFix/>
          </a:blip>
          <a:srcRect t="13166" r="65796" b="40522"/>
          <a:stretch/>
        </p:blipFill>
        <p:spPr>
          <a:xfrm>
            <a:off x="522128" y="48928"/>
            <a:ext cx="3570272" cy="7324504"/>
          </a:xfrm>
          <a:prstGeom prst="rect">
            <a:avLst/>
          </a:prstGeom>
          <a:noFill/>
          <a:ln>
            <a:noFill/>
          </a:ln>
        </p:spPr>
      </p:pic>
      <p:pic>
        <p:nvPicPr>
          <p:cNvPr id="411" name="Shape 411"/>
          <p:cNvPicPr preferRelativeResize="0"/>
          <p:nvPr/>
        </p:nvPicPr>
        <p:blipFill rotWithShape="1">
          <a:blip r:embed="rId3">
            <a:alphaModFix/>
          </a:blip>
          <a:srcRect l="34120" t="13200" b="70000"/>
          <a:stretch/>
        </p:blipFill>
        <p:spPr>
          <a:xfrm>
            <a:off x="4168600" y="2600425"/>
            <a:ext cx="7860278" cy="3414062"/>
          </a:xfrm>
          <a:prstGeom prst="rect">
            <a:avLst/>
          </a:prstGeom>
          <a:noFill/>
          <a:ln>
            <a:noFill/>
          </a:ln>
        </p:spPr>
      </p:pic>
      <p:sp>
        <p:nvSpPr>
          <p:cNvPr id="412" name="Shape 412"/>
          <p:cNvSpPr/>
          <p:nvPr/>
        </p:nvSpPr>
        <p:spPr>
          <a:xfrm>
            <a:off x="64008" y="1453896"/>
            <a:ext cx="4297680" cy="877824"/>
          </a:xfrm>
          <a:prstGeom prst="ellipse">
            <a:avLst/>
          </a:prstGeom>
          <a:noFill/>
          <a:ln w="698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413" name="Shape 413"/>
          <p:cNvSpPr/>
          <p:nvPr/>
        </p:nvSpPr>
        <p:spPr>
          <a:xfrm>
            <a:off x="4361688" y="3105912"/>
            <a:ext cx="5172456" cy="877824"/>
          </a:xfrm>
          <a:prstGeom prst="ellipse">
            <a:avLst/>
          </a:prstGeom>
          <a:noFill/>
          <a:ln w="698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5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2132993" y="5531826"/>
            <a:ext cx="7331075" cy="16466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i="1">
                <a:solidFill>
                  <a:srgbClr val="000000"/>
                </a:solidFill>
                <a:latin typeface="Calibri"/>
                <a:ea typeface="Calibri"/>
                <a:cs typeface="Calibri"/>
                <a:sym typeface="Calibri"/>
              </a:rPr>
              <a:t>The purpose of assessment at this stage of education is to support learning.</a:t>
            </a:r>
            <a:br>
              <a:rPr lang="en-US" sz="2800" i="1">
                <a:solidFill>
                  <a:srgbClr val="000000"/>
                </a:solidFill>
                <a:latin typeface="Calibri"/>
                <a:ea typeface="Calibri"/>
                <a:cs typeface="Calibri"/>
                <a:sym typeface="Calibri"/>
              </a:rPr>
            </a:br>
            <a:r>
              <a:rPr lang="en-US" sz="1400" i="1">
                <a:solidFill>
                  <a:srgbClr val="000000"/>
                </a:solidFill>
                <a:latin typeface="Calibri"/>
                <a:ea typeface="Calibri"/>
                <a:cs typeface="Calibri"/>
                <a:sym typeface="Calibri"/>
              </a:rPr>
              <a:t>(Framework for Junior Cycle 2015, p. 35)</a:t>
            </a:r>
            <a:endParaRPr sz="2800" i="1">
              <a:solidFill>
                <a:srgbClr val="000000"/>
              </a:solidFill>
              <a:latin typeface="Calibri"/>
              <a:ea typeface="Calibri"/>
              <a:cs typeface="Calibri"/>
              <a:sym typeface="Calibri"/>
            </a:endParaRPr>
          </a:p>
          <a:p>
            <a:pPr marL="0" marR="0" lvl="0" indent="0" algn="l" rtl="0">
              <a:spcBef>
                <a:spcPts val="0"/>
              </a:spcBef>
              <a:spcAft>
                <a:spcPts val="0"/>
              </a:spcAft>
              <a:buNone/>
            </a:pPr>
            <a:endParaRPr sz="900">
              <a:solidFill>
                <a:srgbClr val="000000"/>
              </a:solidFill>
              <a:latin typeface="Calibri"/>
              <a:ea typeface="Calibri"/>
              <a:cs typeface="Calibri"/>
              <a:sym typeface="Calibri"/>
            </a:endParaRPr>
          </a:p>
          <a:p>
            <a:pPr marL="0" marR="0" lvl="0" indent="0" algn="l" rtl="0">
              <a:spcBef>
                <a:spcPts val="0"/>
              </a:spcBef>
              <a:spcAft>
                <a:spcPts val="0"/>
              </a:spcAft>
              <a:buNone/>
            </a:pPr>
            <a:endParaRPr sz="900">
              <a:solidFill>
                <a:srgbClr val="000000"/>
              </a:solidFill>
              <a:latin typeface="Calibri"/>
              <a:ea typeface="Calibri"/>
              <a:cs typeface="Calibri"/>
              <a:sym typeface="Calibri"/>
            </a:endParaRPr>
          </a:p>
          <a:p>
            <a:pPr marL="0" marR="0" lvl="0" indent="0" algn="r" rtl="0">
              <a:spcBef>
                <a:spcPts val="0"/>
              </a:spcBef>
              <a:spcAft>
                <a:spcPts val="0"/>
              </a:spcAft>
              <a:buNone/>
            </a:pPr>
            <a:r>
              <a:rPr lang="en-US" sz="900">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0" name="Shape 240"/>
          <p:cNvPicPr preferRelativeResize="0"/>
          <p:nvPr/>
        </p:nvPicPr>
        <p:blipFill rotWithShape="1">
          <a:blip r:embed="rId3">
            <a:alphaModFix/>
          </a:blip>
          <a:srcRect/>
          <a:stretch/>
        </p:blipFill>
        <p:spPr>
          <a:xfrm>
            <a:off x="8791469" y="3062338"/>
            <a:ext cx="1494487" cy="1494487"/>
          </a:xfrm>
          <a:prstGeom prst="rect">
            <a:avLst/>
          </a:prstGeom>
          <a:noFill/>
          <a:ln>
            <a:noFill/>
          </a:ln>
        </p:spPr>
      </p:pic>
      <p:pic>
        <p:nvPicPr>
          <p:cNvPr id="241" name="Shape 241"/>
          <p:cNvPicPr preferRelativeResize="0"/>
          <p:nvPr/>
        </p:nvPicPr>
        <p:blipFill rotWithShape="1">
          <a:blip r:embed="rId4">
            <a:alphaModFix/>
          </a:blip>
          <a:srcRect/>
          <a:stretch/>
        </p:blipFill>
        <p:spPr>
          <a:xfrm>
            <a:off x="1294562" y="1767935"/>
            <a:ext cx="7351874" cy="4083291"/>
          </a:xfrm>
          <a:prstGeom prst="rect">
            <a:avLst/>
          </a:prstGeom>
          <a:noFill/>
          <a:ln>
            <a:noFill/>
          </a:ln>
        </p:spPr>
      </p:pic>
      <p:grpSp>
        <p:nvGrpSpPr>
          <p:cNvPr id="242" name="Shape 242"/>
          <p:cNvGrpSpPr/>
          <p:nvPr/>
        </p:nvGrpSpPr>
        <p:grpSpPr>
          <a:xfrm>
            <a:off x="2591022" y="831935"/>
            <a:ext cx="2563958" cy="1005711"/>
            <a:chOff x="1478695" y="2581627"/>
            <a:chExt cx="2152651" cy="711075"/>
          </a:xfrm>
        </p:grpSpPr>
        <p:sp>
          <p:nvSpPr>
            <p:cNvPr id="243" name="Shape 243"/>
            <p:cNvSpPr/>
            <p:nvPr/>
          </p:nvSpPr>
          <p:spPr>
            <a:xfrm flipH="1">
              <a:off x="1478696" y="2581627"/>
              <a:ext cx="2152650" cy="711075"/>
            </a:xfrm>
            <a:prstGeom prst="cloudCallout">
              <a:avLst>
                <a:gd name="adj1" fmla="val -20833"/>
                <a:gd name="adj2" fmla="val 625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4" name="Shape 244"/>
            <p:cNvSpPr txBox="1"/>
            <p:nvPr/>
          </p:nvSpPr>
          <p:spPr>
            <a:xfrm>
              <a:off x="1478695" y="2706331"/>
              <a:ext cx="215265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Assessment</a:t>
              </a:r>
              <a:endParaRPr/>
            </a:p>
          </p:txBody>
        </p:sp>
      </p:grpSp>
      <p:grpSp>
        <p:nvGrpSpPr>
          <p:cNvPr id="245" name="Shape 245"/>
          <p:cNvGrpSpPr/>
          <p:nvPr/>
        </p:nvGrpSpPr>
        <p:grpSpPr>
          <a:xfrm flipH="1">
            <a:off x="5529140" y="678661"/>
            <a:ext cx="2507269" cy="1145411"/>
            <a:chOff x="2014451" y="2528870"/>
            <a:chExt cx="2152650" cy="711075"/>
          </a:xfrm>
        </p:grpSpPr>
        <p:sp>
          <p:nvSpPr>
            <p:cNvPr id="246" name="Shape 246"/>
            <p:cNvSpPr/>
            <p:nvPr/>
          </p:nvSpPr>
          <p:spPr>
            <a:xfrm flipH="1">
              <a:off x="2014451" y="2528870"/>
              <a:ext cx="2152650" cy="711075"/>
            </a:xfrm>
            <a:prstGeom prst="cloudCallout">
              <a:avLst>
                <a:gd name="adj1" fmla="val -58807"/>
                <a:gd name="adj2" fmla="val 625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7" name="Shape 247"/>
            <p:cNvSpPr txBox="1"/>
            <p:nvPr/>
          </p:nvSpPr>
          <p:spPr>
            <a:xfrm>
              <a:off x="2014451" y="2743801"/>
              <a:ext cx="215265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FFFFFF"/>
                  </a:solidFill>
                  <a:latin typeface="Calibri"/>
                  <a:ea typeface="Calibri"/>
                  <a:cs typeface="Calibri"/>
                  <a:sym typeface="Calibri"/>
                </a:rPr>
                <a:t>Reporting</a:t>
              </a:r>
              <a:endParaRPr sz="2400" b="1">
                <a:solidFill>
                  <a:srgbClr val="FFFFFF"/>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p:nvPr/>
        </p:nvSpPr>
        <p:spPr>
          <a:xfrm>
            <a:off x="3276600" y="1600200"/>
            <a:ext cx="2819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421" name="Shape 421"/>
          <p:cNvPicPr preferRelativeResize="0"/>
          <p:nvPr/>
        </p:nvPicPr>
        <p:blipFill rotWithShape="1">
          <a:blip r:embed="rId3">
            <a:alphaModFix/>
          </a:blip>
          <a:srcRect/>
          <a:stretch/>
        </p:blipFill>
        <p:spPr>
          <a:xfrm>
            <a:off x="-628650" y="2278760"/>
            <a:ext cx="2571751" cy="3429000"/>
          </a:xfrm>
          <a:prstGeom prst="rect">
            <a:avLst/>
          </a:prstGeom>
          <a:noFill/>
          <a:ln>
            <a:noFill/>
          </a:ln>
        </p:spPr>
      </p:pic>
      <p:sp>
        <p:nvSpPr>
          <p:cNvPr id="422" name="Shape 422"/>
          <p:cNvSpPr txBox="1"/>
          <p:nvPr/>
        </p:nvSpPr>
        <p:spPr>
          <a:xfrm>
            <a:off x="1981200" y="1397613"/>
            <a:ext cx="3505200" cy="401954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State Examinations</a:t>
            </a:r>
            <a:endParaRPr sz="2800">
              <a:solidFill>
                <a:srgbClr val="953734"/>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Distinction</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Higher Merit</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Merit</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Achieved</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Partially Achieved</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Not Graded</a:t>
            </a:r>
            <a:endParaRPr sz="2800">
              <a:solidFill>
                <a:srgbClr val="953734"/>
              </a:solidFill>
              <a:latin typeface="Arial"/>
              <a:ea typeface="Arial"/>
              <a:cs typeface="Arial"/>
              <a:sym typeface="Arial"/>
            </a:endParaRPr>
          </a:p>
        </p:txBody>
      </p:sp>
      <p:sp>
        <p:nvSpPr>
          <p:cNvPr id="423" name="Shape 423"/>
          <p:cNvSpPr txBox="1"/>
          <p:nvPr/>
        </p:nvSpPr>
        <p:spPr>
          <a:xfrm>
            <a:off x="7391400" y="1516758"/>
            <a:ext cx="4514088" cy="40195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Arial"/>
                <a:ea typeface="Arial"/>
                <a:cs typeface="Arial"/>
                <a:sym typeface="Arial"/>
              </a:rPr>
              <a:t>Classroom-Based Assessments</a:t>
            </a:r>
            <a:endParaRPr/>
          </a:p>
          <a:p>
            <a:pPr marL="0" marR="0" lvl="0" indent="0" algn="l" rtl="0">
              <a:spcBef>
                <a:spcPts val="0"/>
              </a:spcBef>
              <a:spcAft>
                <a:spcPts val="0"/>
              </a:spcAft>
              <a:buNone/>
            </a:pPr>
            <a:endParaRPr sz="2800">
              <a:solidFill>
                <a:srgbClr val="953734"/>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Exceptional</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Above expectations</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In line with expectations</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Yet to meet expectations</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Not reported</a:t>
            </a:r>
            <a:endParaRPr/>
          </a:p>
          <a:p>
            <a:pPr marL="342900" marR="0" lvl="0" indent="-165100" algn="l" rtl="0">
              <a:spcBef>
                <a:spcPts val="0"/>
              </a:spcBef>
              <a:spcAft>
                <a:spcPts val="0"/>
              </a:spcAft>
              <a:buClr>
                <a:srgbClr val="888888"/>
              </a:buClr>
              <a:buSzPts val="2800"/>
              <a:buFont typeface="Arial"/>
              <a:buNone/>
            </a:pPr>
            <a:endParaRPr sz="2800">
              <a:solidFill>
                <a:srgbClr val="953734"/>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Short Courses</a:t>
            </a:r>
            <a:endParaRPr/>
          </a:p>
        </p:txBody>
      </p:sp>
      <p:pic>
        <p:nvPicPr>
          <p:cNvPr id="430" name="Shape 430"/>
          <p:cNvPicPr preferRelativeResize="0">
            <a:picLocks noGrp="1"/>
          </p:cNvPicPr>
          <p:nvPr>
            <p:ph type="body" idx="1"/>
          </p:nvPr>
        </p:nvPicPr>
        <p:blipFill rotWithShape="1">
          <a:blip r:embed="rId3">
            <a:alphaModFix/>
          </a:blip>
          <a:srcRect l="35294" t="27748" b="54557"/>
          <a:stretch/>
        </p:blipFill>
        <p:spPr>
          <a:xfrm>
            <a:off x="1149160" y="1916116"/>
            <a:ext cx="10400406" cy="40183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Other Areas of Learning</a:t>
            </a:r>
            <a:endParaRPr/>
          </a:p>
        </p:txBody>
      </p:sp>
      <p:pic>
        <p:nvPicPr>
          <p:cNvPr id="437" name="Shape 437"/>
          <p:cNvPicPr preferRelativeResize="0">
            <a:picLocks noGrp="1"/>
          </p:cNvPicPr>
          <p:nvPr>
            <p:ph type="body" idx="1"/>
          </p:nvPr>
        </p:nvPicPr>
        <p:blipFill rotWithShape="1">
          <a:blip r:embed="rId3">
            <a:alphaModFix/>
          </a:blip>
          <a:srcRect l="35589" t="56319" b="20583"/>
          <a:stretch/>
        </p:blipFill>
        <p:spPr>
          <a:xfrm>
            <a:off x="107560" y="1438957"/>
            <a:ext cx="10696014" cy="54190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Level 2 Learning Programmes</a:t>
            </a:r>
            <a:endParaRPr/>
          </a:p>
        </p:txBody>
      </p:sp>
      <p:pic>
        <p:nvPicPr>
          <p:cNvPr id="444" name="Shape 444"/>
          <p:cNvPicPr preferRelativeResize="0"/>
          <p:nvPr/>
        </p:nvPicPr>
        <p:blipFill rotWithShape="1">
          <a:blip r:embed="rId3">
            <a:alphaModFix/>
          </a:blip>
          <a:srcRect t="19085"/>
          <a:stretch/>
        </p:blipFill>
        <p:spPr>
          <a:xfrm>
            <a:off x="343786" y="1417638"/>
            <a:ext cx="4823269" cy="5174548"/>
          </a:xfrm>
          <a:prstGeom prst="rect">
            <a:avLst/>
          </a:prstGeom>
          <a:noFill/>
          <a:ln>
            <a:noFill/>
          </a:ln>
        </p:spPr>
      </p:pic>
      <p:pic>
        <p:nvPicPr>
          <p:cNvPr id="445" name="Shape 445"/>
          <p:cNvPicPr preferRelativeResize="0"/>
          <p:nvPr/>
        </p:nvPicPr>
        <p:blipFill rotWithShape="1">
          <a:blip r:embed="rId4">
            <a:alphaModFix/>
          </a:blip>
          <a:srcRect b="14347"/>
          <a:stretch/>
        </p:blipFill>
        <p:spPr>
          <a:xfrm>
            <a:off x="5167055" y="2432972"/>
            <a:ext cx="6872952" cy="2139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fade">
                                      <p:cBhvr>
                                        <p:cTn id="12" dur="2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140646" y="405594"/>
            <a:ext cx="6534473"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n-US" sz="3600" b="1" i="0" u="none" strike="noStrike" cap="none">
                <a:solidFill>
                  <a:schemeClr val="dk1"/>
                </a:solidFill>
                <a:latin typeface="Arial"/>
                <a:ea typeface="Arial"/>
                <a:cs typeface="Arial"/>
                <a:sym typeface="Arial"/>
              </a:rPr>
              <a:t>What is the purpose of </a:t>
            </a:r>
            <a:r>
              <a:rPr lang="en-US" sz="3200" b="1" i="0" u="none" strike="noStrike" cap="none">
                <a:solidFill>
                  <a:schemeClr val="dk1"/>
                </a:solidFill>
                <a:latin typeface="Arial"/>
                <a:ea typeface="Arial"/>
                <a:cs typeface="Arial"/>
                <a:sym typeface="Arial"/>
              </a:rPr>
              <a:t>education</a:t>
            </a:r>
            <a:r>
              <a:rPr lang="en-US" sz="3600" b="1" i="0" u="none" strike="noStrike" cap="none">
                <a:solidFill>
                  <a:schemeClr val="dk1"/>
                </a:solidFill>
                <a:latin typeface="Arial"/>
                <a:ea typeface="Arial"/>
                <a:cs typeface="Arial"/>
                <a:sym typeface="Arial"/>
              </a:rPr>
              <a:t> in Junior Cycle?</a:t>
            </a:r>
            <a:endParaRPr/>
          </a:p>
        </p:txBody>
      </p:sp>
      <p:sp>
        <p:nvSpPr>
          <p:cNvPr id="453" name="Shape 453"/>
          <p:cNvSpPr txBox="1"/>
          <p:nvPr/>
        </p:nvSpPr>
        <p:spPr>
          <a:xfrm>
            <a:off x="250256" y="2379911"/>
            <a:ext cx="11572936" cy="4100061"/>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90000"/>
              </a:lnSpc>
              <a:spcBef>
                <a:spcPts val="0"/>
              </a:spcBef>
              <a:spcAft>
                <a:spcPts val="0"/>
              </a:spcAft>
              <a:buClr>
                <a:srgbClr val="000000"/>
              </a:buClr>
              <a:buSzPts val="4200"/>
              <a:buFont typeface="Arial"/>
              <a:buChar char="•"/>
            </a:pPr>
            <a:r>
              <a:rPr lang="en-US" sz="2800">
                <a:solidFill>
                  <a:srgbClr val="000000"/>
                </a:solidFill>
                <a:latin typeface="Arial"/>
                <a:ea typeface="Arial"/>
                <a:cs typeface="Arial"/>
                <a:sym typeface="Arial"/>
              </a:rPr>
              <a:t>Help students become better learners and develop a love of learning</a:t>
            </a:r>
            <a:endParaRPr/>
          </a:p>
          <a:p>
            <a:pPr marL="0" marR="0" lvl="0" indent="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457200" marR="0" lvl="0" indent="-457200" algn="l" rtl="0">
              <a:lnSpc>
                <a:spcPct val="90000"/>
              </a:lnSpc>
              <a:spcBef>
                <a:spcPts val="0"/>
              </a:spcBef>
              <a:spcAft>
                <a:spcPts val="0"/>
              </a:spcAft>
              <a:buClr>
                <a:srgbClr val="000000"/>
              </a:buClr>
              <a:buSzPts val="4200"/>
              <a:buFont typeface="Arial"/>
              <a:buChar char="•"/>
            </a:pPr>
            <a:r>
              <a:rPr lang="en-US" sz="2800">
                <a:solidFill>
                  <a:srgbClr val="000000"/>
                </a:solidFill>
                <a:latin typeface="Arial"/>
                <a:ea typeface="Arial"/>
                <a:cs typeface="Arial"/>
                <a:sym typeface="Arial"/>
              </a:rPr>
              <a:t>Provide a solid foundation for further study</a:t>
            </a:r>
            <a:endParaRPr/>
          </a:p>
          <a:p>
            <a:pPr marL="0" marR="0" lvl="0" indent="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457200" marR="0" lvl="0" indent="-457200" algn="l" rtl="0">
              <a:lnSpc>
                <a:spcPct val="90000"/>
              </a:lnSpc>
              <a:spcBef>
                <a:spcPts val="0"/>
              </a:spcBef>
              <a:spcAft>
                <a:spcPts val="0"/>
              </a:spcAft>
              <a:buClr>
                <a:srgbClr val="000000"/>
              </a:buClr>
              <a:buSzPts val="4200"/>
              <a:buFont typeface="Arial"/>
              <a:buChar char="•"/>
            </a:pPr>
            <a:r>
              <a:rPr lang="en-US" sz="2800">
                <a:solidFill>
                  <a:srgbClr val="000000"/>
                </a:solidFill>
                <a:latin typeface="Arial"/>
                <a:ea typeface="Arial"/>
                <a:cs typeface="Arial"/>
                <a:sym typeface="Arial"/>
              </a:rPr>
              <a:t>To develop skills for learning and life</a:t>
            </a:r>
            <a:endParaRPr/>
          </a:p>
          <a:p>
            <a:pPr marL="457200" marR="0" lvl="0" indent="-45720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457200" marR="0" lvl="0" indent="-457200" algn="l" rtl="0">
              <a:lnSpc>
                <a:spcPct val="90000"/>
              </a:lnSpc>
              <a:spcBef>
                <a:spcPts val="0"/>
              </a:spcBef>
              <a:spcAft>
                <a:spcPts val="0"/>
              </a:spcAft>
              <a:buClr>
                <a:srgbClr val="000000"/>
              </a:buClr>
              <a:buSzPts val="4200"/>
              <a:buFont typeface="Arial"/>
              <a:buChar char="•"/>
            </a:pPr>
            <a:r>
              <a:rPr lang="en-US" sz="2800">
                <a:solidFill>
                  <a:srgbClr val="000000"/>
                </a:solidFill>
                <a:latin typeface="Arial"/>
                <a:ea typeface="Arial"/>
                <a:cs typeface="Arial"/>
                <a:sym typeface="Arial"/>
              </a:rPr>
              <a:t>To support learning through improved reporting to both students and parents</a:t>
            </a:r>
            <a:endParaRPr/>
          </a:p>
          <a:p>
            <a:pPr marL="0" marR="0" lvl="0" indent="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endParaRPr sz="28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animEffect transition="in" filter="fade">
                                      <p:cBhvr>
                                        <p:cTn id="7" dur="500"/>
                                        <p:tgtEl>
                                          <p:spTgt spid="4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3">
                                            <p:txEl>
                                              <p:pRg st="1" end="1"/>
                                            </p:txEl>
                                          </p:spTgt>
                                        </p:tgtEl>
                                        <p:attrNameLst>
                                          <p:attrName>style.visibility</p:attrName>
                                        </p:attrNameLst>
                                      </p:cBhvr>
                                      <p:to>
                                        <p:strVal val="visible"/>
                                      </p:to>
                                    </p:set>
                                    <p:animEffect transition="in" filter="fade">
                                      <p:cBhvr>
                                        <p:cTn id="12" dur="500"/>
                                        <p:tgtEl>
                                          <p:spTgt spid="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3">
                                            <p:txEl>
                                              <p:pRg st="2" end="2"/>
                                            </p:txEl>
                                          </p:spTgt>
                                        </p:tgtEl>
                                        <p:attrNameLst>
                                          <p:attrName>style.visibility</p:attrName>
                                        </p:attrNameLst>
                                      </p:cBhvr>
                                      <p:to>
                                        <p:strVal val="visible"/>
                                      </p:to>
                                    </p:set>
                                    <p:animEffect transition="in" filter="fade">
                                      <p:cBhvr>
                                        <p:cTn id="17" dur="500"/>
                                        <p:tgtEl>
                                          <p:spTgt spid="4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3">
                                            <p:txEl>
                                              <p:pRg st="3" end="3"/>
                                            </p:txEl>
                                          </p:spTgt>
                                        </p:tgtEl>
                                        <p:attrNameLst>
                                          <p:attrName>style.visibility</p:attrName>
                                        </p:attrNameLst>
                                      </p:cBhvr>
                                      <p:to>
                                        <p:strVal val="visible"/>
                                      </p:to>
                                    </p:set>
                                    <p:animEffect transition="in" filter="fade">
                                      <p:cBhvr>
                                        <p:cTn id="22" dur="500"/>
                                        <p:tgtEl>
                                          <p:spTgt spid="4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3">
                                            <p:txEl>
                                              <p:pRg st="4" end="4"/>
                                            </p:txEl>
                                          </p:spTgt>
                                        </p:tgtEl>
                                        <p:attrNameLst>
                                          <p:attrName>style.visibility</p:attrName>
                                        </p:attrNameLst>
                                      </p:cBhvr>
                                      <p:to>
                                        <p:strVal val="visible"/>
                                      </p:to>
                                    </p:set>
                                    <p:animEffect transition="in" filter="fade">
                                      <p:cBhvr>
                                        <p:cTn id="27" dur="500"/>
                                        <p:tgtEl>
                                          <p:spTgt spid="4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3">
                                            <p:txEl>
                                              <p:pRg st="5" end="5"/>
                                            </p:txEl>
                                          </p:spTgt>
                                        </p:tgtEl>
                                        <p:attrNameLst>
                                          <p:attrName>style.visibility</p:attrName>
                                        </p:attrNameLst>
                                      </p:cBhvr>
                                      <p:to>
                                        <p:strVal val="visible"/>
                                      </p:to>
                                    </p:set>
                                    <p:animEffect transition="in" filter="fade">
                                      <p:cBhvr>
                                        <p:cTn id="32" dur="500"/>
                                        <p:tgtEl>
                                          <p:spTgt spid="4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3">
                                            <p:txEl>
                                              <p:pRg st="6" end="6"/>
                                            </p:txEl>
                                          </p:spTgt>
                                        </p:tgtEl>
                                        <p:attrNameLst>
                                          <p:attrName>style.visibility</p:attrName>
                                        </p:attrNameLst>
                                      </p:cBhvr>
                                      <p:to>
                                        <p:strVal val="visible"/>
                                      </p:to>
                                    </p:set>
                                    <p:animEffect transition="in" filter="fade">
                                      <p:cBhvr>
                                        <p:cTn id="37" dur="500"/>
                                        <p:tgtEl>
                                          <p:spTgt spid="45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3">
                                            <p:txEl>
                                              <p:pRg st="7" end="7"/>
                                            </p:txEl>
                                          </p:spTgt>
                                        </p:tgtEl>
                                        <p:attrNameLst>
                                          <p:attrName>style.visibility</p:attrName>
                                        </p:attrNameLst>
                                      </p:cBhvr>
                                      <p:to>
                                        <p:strVal val="visible"/>
                                      </p:to>
                                    </p:set>
                                    <p:animEffect transition="in" filter="fade">
                                      <p:cBhvr>
                                        <p:cTn id="42" dur="500"/>
                                        <p:tgtEl>
                                          <p:spTgt spid="45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3">
                                            <p:txEl>
                                              <p:pRg st="8" end="8"/>
                                            </p:txEl>
                                          </p:spTgt>
                                        </p:tgtEl>
                                        <p:attrNameLst>
                                          <p:attrName>style.visibility</p:attrName>
                                        </p:attrNameLst>
                                      </p:cBhvr>
                                      <p:to>
                                        <p:strVal val="visible"/>
                                      </p:to>
                                    </p:set>
                                    <p:animEffect transition="in" filter="fade">
                                      <p:cBhvr>
                                        <p:cTn id="47" dur="500"/>
                                        <p:tgtEl>
                                          <p:spTgt spid="45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69063" y="249238"/>
            <a:ext cx="516733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n-US" sz="3600" b="1" i="0" u="none" strike="noStrike" cap="none">
                <a:solidFill>
                  <a:schemeClr val="dk1"/>
                </a:solidFill>
                <a:latin typeface="Arial"/>
                <a:ea typeface="Arial"/>
                <a:cs typeface="Arial"/>
                <a:sym typeface="Arial"/>
              </a:rPr>
              <a:t>A changing culture of Assessment</a:t>
            </a:r>
            <a:endParaRPr/>
          </a:p>
        </p:txBody>
      </p:sp>
      <p:sp>
        <p:nvSpPr>
          <p:cNvPr id="255" name="Shape 255"/>
          <p:cNvSpPr txBox="1"/>
          <p:nvPr/>
        </p:nvSpPr>
        <p:spPr>
          <a:xfrm>
            <a:off x="506084" y="1641453"/>
            <a:ext cx="8487295" cy="581697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Assessment in support of learning</a:t>
            </a:r>
            <a:endParaRPr/>
          </a:p>
          <a:p>
            <a:pPr marL="342900" marR="0" lvl="0" indent="-342900" algn="l" rtl="0">
              <a:lnSpc>
                <a:spcPct val="150000"/>
              </a:lnSpc>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Assessment focused on offering effective feedback </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Greater variety of assessment activity - “fit for purpose” and relevant to students</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Teachers talking to teachers about assessment</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Building capacity, knowledge and confidence in assessment, in schools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20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20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20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2000"/>
                                        <p:tgtEl>
                                          <p:spTgt spid="2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2000"/>
                                        <p:tgtEl>
                                          <p:spTgt spid="2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5">
                                            <p:txEl>
                                              <p:pRg st="5" end="5"/>
                                            </p:txEl>
                                          </p:spTgt>
                                        </p:tgtEl>
                                        <p:attrNameLst>
                                          <p:attrName>style.visibility</p:attrName>
                                        </p:attrNameLst>
                                      </p:cBhvr>
                                      <p:to>
                                        <p:strVal val="visible"/>
                                      </p:to>
                                    </p:set>
                                    <p:animEffect transition="in" filter="fade">
                                      <p:cBhvr>
                                        <p:cTn id="32" dur="2000"/>
                                        <p:tgtEl>
                                          <p:spTgt spid="2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5">
                                            <p:txEl>
                                              <p:pRg st="6" end="6"/>
                                            </p:txEl>
                                          </p:spTgt>
                                        </p:tgtEl>
                                        <p:attrNameLst>
                                          <p:attrName>style.visibility</p:attrName>
                                        </p:attrNameLst>
                                      </p:cBhvr>
                                      <p:to>
                                        <p:strVal val="visible"/>
                                      </p:to>
                                    </p:set>
                                    <p:animEffect transition="in" filter="fade">
                                      <p:cBhvr>
                                        <p:cTn id="37" dur="2000"/>
                                        <p:tgtEl>
                                          <p:spTgt spid="2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5">
                                            <p:txEl>
                                              <p:pRg st="7" end="7"/>
                                            </p:txEl>
                                          </p:spTgt>
                                        </p:tgtEl>
                                        <p:attrNameLst>
                                          <p:attrName>style.visibility</p:attrName>
                                        </p:attrNameLst>
                                      </p:cBhvr>
                                      <p:to>
                                        <p:strVal val="visible"/>
                                      </p:to>
                                    </p:set>
                                    <p:animEffect transition="in" filter="fade">
                                      <p:cBhvr>
                                        <p:cTn id="42" dur="2000"/>
                                        <p:tgtEl>
                                          <p:spTgt spid="2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5">
                                            <p:txEl>
                                              <p:pRg st="8" end="8"/>
                                            </p:txEl>
                                          </p:spTgt>
                                        </p:tgtEl>
                                        <p:attrNameLst>
                                          <p:attrName>style.visibility</p:attrName>
                                        </p:attrNameLst>
                                      </p:cBhvr>
                                      <p:to>
                                        <p:strVal val="visible"/>
                                      </p:to>
                                    </p:set>
                                    <p:animEffect transition="in" filter="fade">
                                      <p:cBhvr>
                                        <p:cTn id="47" dur="2000"/>
                                        <p:tgtEl>
                                          <p:spTgt spid="2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5">
                                            <p:txEl>
                                              <p:pRg st="9" end="9"/>
                                            </p:txEl>
                                          </p:spTgt>
                                        </p:tgtEl>
                                        <p:attrNameLst>
                                          <p:attrName>style.visibility</p:attrName>
                                        </p:attrNameLst>
                                      </p:cBhvr>
                                      <p:to>
                                        <p:strVal val="visible"/>
                                      </p:to>
                                    </p:set>
                                    <p:animEffect transition="in" filter="fade">
                                      <p:cBhvr>
                                        <p:cTn id="52" dur="2000"/>
                                        <p:tgtEl>
                                          <p:spTgt spid="25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5">
                                            <p:txEl>
                                              <p:pRg st="10" end="10"/>
                                            </p:txEl>
                                          </p:spTgt>
                                        </p:tgtEl>
                                        <p:attrNameLst>
                                          <p:attrName>style.visibility</p:attrName>
                                        </p:attrNameLst>
                                      </p:cBhvr>
                                      <p:to>
                                        <p:strVal val="visible"/>
                                      </p:to>
                                    </p:set>
                                    <p:animEffect transition="in" filter="fade">
                                      <p:cBhvr>
                                        <p:cTn id="57" dur="2000"/>
                                        <p:tgtEl>
                                          <p:spTgt spid="25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5">
                                            <p:txEl>
                                              <p:pRg st="11" end="11"/>
                                            </p:txEl>
                                          </p:spTgt>
                                        </p:tgtEl>
                                        <p:attrNameLst>
                                          <p:attrName>style.visibility</p:attrName>
                                        </p:attrNameLst>
                                      </p:cBhvr>
                                      <p:to>
                                        <p:strVal val="visible"/>
                                      </p:to>
                                    </p:set>
                                    <p:animEffect transition="in" filter="fade">
                                      <p:cBhvr>
                                        <p:cTn id="62" dur="2000"/>
                                        <p:tgtEl>
                                          <p:spTgt spid="25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5">
                                            <p:txEl>
                                              <p:pRg st="12" end="12"/>
                                            </p:txEl>
                                          </p:spTgt>
                                        </p:tgtEl>
                                        <p:attrNameLst>
                                          <p:attrName>style.visibility</p:attrName>
                                        </p:attrNameLst>
                                      </p:cBhvr>
                                      <p:to>
                                        <p:strVal val="visible"/>
                                      </p:to>
                                    </p:set>
                                    <p:animEffect transition="in" filter="fade">
                                      <p:cBhvr>
                                        <p:cTn id="67" dur="2000"/>
                                        <p:tgtEl>
                                          <p:spTgt spid="25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5">
                                            <p:txEl>
                                              <p:pRg st="13" end="13"/>
                                            </p:txEl>
                                          </p:spTgt>
                                        </p:tgtEl>
                                        <p:attrNameLst>
                                          <p:attrName>style.visibility</p:attrName>
                                        </p:attrNameLst>
                                      </p:cBhvr>
                                      <p:to>
                                        <p:strVal val="visible"/>
                                      </p:to>
                                    </p:set>
                                    <p:animEffect transition="in" filter="fade">
                                      <p:cBhvr>
                                        <p:cTn id="72" dur="2000"/>
                                        <p:tgtEl>
                                          <p:spTgt spid="25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5">
                                            <p:txEl>
                                              <p:pRg st="14" end="14"/>
                                            </p:txEl>
                                          </p:spTgt>
                                        </p:tgtEl>
                                        <p:attrNameLst>
                                          <p:attrName>style.visibility</p:attrName>
                                        </p:attrNameLst>
                                      </p:cBhvr>
                                      <p:to>
                                        <p:strVal val="visible"/>
                                      </p:to>
                                    </p:set>
                                    <p:animEffect transition="in" filter="fade">
                                      <p:cBhvr>
                                        <p:cTn id="77" dur="2000"/>
                                        <p:tgtEl>
                                          <p:spTgt spid="25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521953" y="200990"/>
            <a:ext cx="516733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n-US" sz="3600" b="1" i="0" u="none" strike="noStrike" cap="none">
                <a:solidFill>
                  <a:schemeClr val="dk1"/>
                </a:solidFill>
                <a:latin typeface="Arial"/>
                <a:ea typeface="Arial"/>
                <a:cs typeface="Arial"/>
                <a:sym typeface="Arial"/>
              </a:rPr>
              <a:t>Your child will be involved in</a:t>
            </a:r>
            <a:endParaRPr/>
          </a:p>
        </p:txBody>
      </p:sp>
      <p:sp>
        <p:nvSpPr>
          <p:cNvPr id="263" name="Shape 263"/>
          <p:cNvSpPr txBox="1"/>
          <p:nvPr/>
        </p:nvSpPr>
        <p:spPr>
          <a:xfrm>
            <a:off x="314914" y="1512159"/>
            <a:ext cx="8825075" cy="4462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000"/>
              <a:buFont typeface="Arial"/>
              <a:buNone/>
            </a:pPr>
            <a:endParaRPr sz="200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Reviewing feedback and identifying what they have done well</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Identifying what to do next</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Setting and achieving personal goals</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Redrafting and correcting their own work</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Giving feedback to others</a:t>
            </a:r>
            <a:endParaRPr/>
          </a:p>
          <a:p>
            <a:pPr marL="342900" marR="0" lvl="0" indent="-342900" algn="l" rtl="0">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Considering examples of good work and identifying how they can improve on their own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p:nvPr/>
        </p:nvSpPr>
        <p:spPr>
          <a:xfrm>
            <a:off x="59795" y="523023"/>
            <a:ext cx="3045828" cy="1438124"/>
          </a:xfrm>
          <a:prstGeom prst="ellipse">
            <a:avLst/>
          </a:prstGeom>
          <a:solidFill>
            <a:srgbClr val="00B0F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1" name="Shape 271"/>
          <p:cNvSpPr txBox="1">
            <a:spLocks noGrp="1"/>
          </p:cNvSpPr>
          <p:nvPr>
            <p:ph type="ctrTitle"/>
          </p:nvPr>
        </p:nvSpPr>
        <p:spPr>
          <a:xfrm>
            <a:off x="208786" y="996061"/>
            <a:ext cx="8646456" cy="39041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Assessment</a:t>
            </a:r>
            <a:r>
              <a:rPr lang="en-US" sz="2520" b="0" i="0" u="none" strike="noStrike" cap="none">
                <a:solidFill>
                  <a:schemeClr val="dk1"/>
                </a:solidFill>
                <a:latin typeface="Arial"/>
                <a:ea typeface="Arial"/>
                <a:cs typeface="Arial"/>
                <a:sym typeface="Arial"/>
              </a:rPr>
              <a:t>: </a:t>
            </a:r>
            <a:br>
              <a:rPr lang="en-US" sz="2520" b="0" i="0" u="none" strike="noStrike" cap="none">
                <a:solidFill>
                  <a:schemeClr val="dk1"/>
                </a:solidFill>
                <a:latin typeface="Arial"/>
                <a:ea typeface="Arial"/>
                <a:cs typeface="Arial"/>
                <a:sym typeface="Arial"/>
              </a:rPr>
            </a:br>
            <a:r>
              <a:rPr lang="en-US" sz="2520" b="0" i="0" u="none" strike="noStrike" cap="none">
                <a:solidFill>
                  <a:schemeClr val="dk1"/>
                </a:solidFill>
                <a:latin typeface="Arial"/>
                <a:ea typeface="Arial"/>
                <a:cs typeface="Arial"/>
                <a:sym typeface="Arial"/>
              </a:rPr>
              <a:t/>
            </a:r>
            <a:br>
              <a:rPr lang="en-US" sz="2520" b="0" i="0" u="none" strike="noStrike" cap="none">
                <a:solidFill>
                  <a:schemeClr val="dk1"/>
                </a:solidFill>
                <a:latin typeface="Arial"/>
                <a:ea typeface="Arial"/>
                <a:cs typeface="Arial"/>
                <a:sym typeface="Arial"/>
              </a:rPr>
            </a:br>
            <a:r>
              <a:rPr lang="en-US" sz="2520" b="0" i="0" u="none" strike="noStrike" cap="none">
                <a:solidFill>
                  <a:schemeClr val="dk1"/>
                </a:solidFill>
                <a:latin typeface="Arial"/>
                <a:ea typeface="Arial"/>
                <a:cs typeface="Arial"/>
                <a:sym typeface="Arial"/>
              </a:rPr>
              <a:t> </a:t>
            </a:r>
            <a:br>
              <a:rPr lang="en-US" sz="252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Subjects</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Short Courses</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Level 2 Learning Programmes L2LPs</a:t>
            </a:r>
            <a:endParaRPr sz="2520" b="0" i="0" u="none" strike="noStrike" cap="none">
              <a:solidFill>
                <a:schemeClr val="dk1"/>
              </a:solidFill>
              <a:latin typeface="Arial"/>
              <a:ea typeface="Arial"/>
              <a:cs typeface="Arial"/>
              <a:sym typeface="Arial"/>
            </a:endParaRPr>
          </a:p>
        </p:txBody>
      </p:sp>
      <p:pic>
        <p:nvPicPr>
          <p:cNvPr id="272" name="Shape 272"/>
          <p:cNvPicPr preferRelativeResize="0"/>
          <p:nvPr/>
        </p:nvPicPr>
        <p:blipFill rotWithShape="1">
          <a:blip r:embed="rId3">
            <a:alphaModFix/>
          </a:blip>
          <a:srcRect/>
          <a:stretch/>
        </p:blipFill>
        <p:spPr>
          <a:xfrm>
            <a:off x="6927631" y="3794655"/>
            <a:ext cx="4721011" cy="29506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2595634" y="725909"/>
            <a:ext cx="2368248" cy="946076"/>
          </a:xfrm>
          <a:prstGeom prst="ellipse">
            <a:avLst/>
          </a:prstGeom>
          <a:solidFill>
            <a:srgbClr val="00B0F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0" name="Shape 280"/>
          <p:cNvSpPr txBox="1">
            <a:spLocks noGrp="1"/>
          </p:cNvSpPr>
          <p:nvPr>
            <p:ph type="ctrTitle"/>
          </p:nvPr>
        </p:nvSpPr>
        <p:spPr>
          <a:xfrm>
            <a:off x="2647950" y="939614"/>
            <a:ext cx="7867651" cy="13082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698"/>
              <a:buFont typeface="Arial"/>
              <a:buNone/>
            </a:pPr>
            <a:r>
              <a:rPr lang="en-US" sz="2790" b="1" i="0" u="none" strike="noStrike" cap="none">
                <a:solidFill>
                  <a:schemeClr val="dk1"/>
                </a:solidFill>
                <a:latin typeface="Arial"/>
                <a:ea typeface="Arial"/>
                <a:cs typeface="Arial"/>
                <a:sym typeface="Arial"/>
              </a:rPr>
              <a:t>Assessment</a:t>
            </a:r>
            <a:r>
              <a:rPr lang="en-US" sz="2790" b="0" i="0" u="none" strike="noStrike" cap="none">
                <a:solidFill>
                  <a:schemeClr val="dk1"/>
                </a:solidFill>
                <a:latin typeface="Arial"/>
                <a:ea typeface="Arial"/>
                <a:cs typeface="Arial"/>
                <a:sym typeface="Arial"/>
              </a:rPr>
              <a:t>:  Subjects</a:t>
            </a:r>
            <a:br>
              <a:rPr lang="en-US" sz="2790" b="0" i="0" u="none" strike="noStrike" cap="none">
                <a:solidFill>
                  <a:schemeClr val="dk1"/>
                </a:solidFill>
                <a:latin typeface="Arial"/>
                <a:ea typeface="Arial"/>
                <a:cs typeface="Arial"/>
                <a:sym typeface="Arial"/>
              </a:rPr>
            </a:br>
            <a:r>
              <a:rPr lang="en-US" sz="2790" b="0" i="0" u="none" strike="noStrike" cap="none">
                <a:solidFill>
                  <a:schemeClr val="dk1"/>
                </a:solidFill>
                <a:latin typeface="Arial"/>
                <a:ea typeface="Arial"/>
                <a:cs typeface="Arial"/>
                <a:sym typeface="Arial"/>
              </a:rPr>
              <a:t/>
            </a:r>
            <a:br>
              <a:rPr lang="en-US" sz="2790" b="0" i="0" u="none" strike="noStrike" cap="none">
                <a:solidFill>
                  <a:schemeClr val="dk1"/>
                </a:solidFill>
                <a:latin typeface="Arial"/>
                <a:ea typeface="Arial"/>
                <a:cs typeface="Arial"/>
                <a:sym typeface="Arial"/>
              </a:rPr>
            </a:br>
            <a:endParaRPr sz="2790" b="0" i="0" u="none" strike="noStrike" cap="none">
              <a:solidFill>
                <a:schemeClr val="dk1"/>
              </a:solidFill>
              <a:latin typeface="Arial"/>
              <a:ea typeface="Arial"/>
              <a:cs typeface="Arial"/>
              <a:sym typeface="Arial"/>
            </a:endParaRPr>
          </a:p>
        </p:txBody>
      </p:sp>
      <p:sp>
        <p:nvSpPr>
          <p:cNvPr id="281" name="Shape 281"/>
          <p:cNvSpPr txBox="1"/>
          <p:nvPr/>
        </p:nvSpPr>
        <p:spPr>
          <a:xfrm>
            <a:off x="2595635" y="3409951"/>
            <a:ext cx="7544563" cy="2737185"/>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170"/>
              <a:buFont typeface="Arial"/>
              <a:buNone/>
            </a:pPr>
            <a:endParaRPr sz="2170">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557"/>
              <a:buFont typeface="Arial"/>
              <a:buNone/>
            </a:pPr>
            <a:endParaRPr sz="2557">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515"/>
              <a:buFont typeface="Arial"/>
              <a:buChar char="•"/>
            </a:pPr>
            <a:r>
              <a:rPr lang="en-US" sz="2557">
                <a:solidFill>
                  <a:srgbClr val="000000"/>
                </a:solidFill>
                <a:latin typeface="Arial"/>
                <a:ea typeface="Arial"/>
                <a:cs typeface="Arial"/>
                <a:sym typeface="Arial"/>
              </a:rPr>
              <a:t>English, Irish and Maths specified at Higher and Ordinary levels</a:t>
            </a:r>
            <a:endParaRPr/>
          </a:p>
          <a:p>
            <a:pPr marL="457200" marR="0" lvl="0" indent="-457200" algn="l" rtl="0">
              <a:lnSpc>
                <a:spcPct val="80000"/>
              </a:lnSpc>
              <a:spcBef>
                <a:spcPts val="0"/>
              </a:spcBef>
              <a:spcAft>
                <a:spcPts val="0"/>
              </a:spcAft>
              <a:buClr>
                <a:srgbClr val="000000"/>
              </a:buClr>
              <a:buSzPts val="2557"/>
              <a:buFont typeface="Arial"/>
              <a:buNone/>
            </a:pPr>
            <a:endParaRPr sz="2557">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515"/>
              <a:buFont typeface="Arial"/>
              <a:buChar char="•"/>
            </a:pPr>
            <a:r>
              <a:rPr lang="en-US" sz="2557">
                <a:solidFill>
                  <a:srgbClr val="000000"/>
                </a:solidFill>
                <a:latin typeface="Arial"/>
                <a:ea typeface="Arial"/>
                <a:cs typeface="Arial"/>
                <a:sym typeface="Arial"/>
              </a:rPr>
              <a:t>All other subjects specified at a Common Level</a:t>
            </a:r>
            <a:endParaRPr/>
          </a:p>
          <a:p>
            <a:pPr marL="0" marR="0" lvl="0" indent="0" algn="l" rtl="0">
              <a:lnSpc>
                <a:spcPct val="80000"/>
              </a:lnSpc>
              <a:spcBef>
                <a:spcPts val="0"/>
              </a:spcBef>
              <a:spcAft>
                <a:spcPts val="0"/>
              </a:spcAft>
              <a:buClr>
                <a:srgbClr val="000000"/>
              </a:buClr>
              <a:buSzPts val="2170"/>
              <a:buFont typeface="Arial"/>
              <a:buNone/>
            </a:pPr>
            <a:endParaRPr sz="2170">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515"/>
              <a:buFont typeface="Arial"/>
              <a:buChar char="•"/>
            </a:pPr>
            <a:r>
              <a:rPr lang="en-US" sz="2557">
                <a:solidFill>
                  <a:srgbClr val="000000"/>
                </a:solidFill>
                <a:latin typeface="Arial"/>
                <a:ea typeface="Arial"/>
                <a:cs typeface="Arial"/>
                <a:sym typeface="Arial"/>
              </a:rPr>
              <a:t>Duration of 2 hours or less</a:t>
            </a:r>
            <a:endParaRPr/>
          </a:p>
          <a:p>
            <a:pPr marL="457200" marR="0" lvl="0" indent="-457200" algn="l" rtl="0">
              <a:lnSpc>
                <a:spcPct val="80000"/>
              </a:lnSpc>
              <a:spcBef>
                <a:spcPts val="0"/>
              </a:spcBef>
              <a:spcAft>
                <a:spcPts val="0"/>
              </a:spcAft>
              <a:buClr>
                <a:srgbClr val="000000"/>
              </a:buClr>
              <a:buSzPts val="2170"/>
              <a:buFont typeface="Arial"/>
              <a:buNone/>
            </a:pPr>
            <a:endParaRPr sz="2170">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170"/>
              <a:buFont typeface="Arial"/>
              <a:buNone/>
            </a:pPr>
            <a:endParaRPr sz="2170">
              <a:solidFill>
                <a:srgbClr val="000000"/>
              </a:solidFill>
              <a:latin typeface="Arial"/>
              <a:ea typeface="Arial"/>
              <a:cs typeface="Arial"/>
              <a:sym typeface="Arial"/>
            </a:endParaRPr>
          </a:p>
        </p:txBody>
      </p:sp>
      <p:sp>
        <p:nvSpPr>
          <p:cNvPr id="282" name="Shape 282"/>
          <p:cNvSpPr txBox="1"/>
          <p:nvPr/>
        </p:nvSpPr>
        <p:spPr>
          <a:xfrm>
            <a:off x="2647950" y="1879667"/>
            <a:ext cx="72064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Calibri"/>
                <a:ea typeface="Calibri"/>
                <a:cs typeface="Calibri"/>
                <a:sym typeface="Calibri"/>
              </a:rPr>
              <a:t>Exams will be set, held and marked by the State Examinations Commission in June of third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557116" y="-274390"/>
            <a:ext cx="5565227" cy="16034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Constantia"/>
                <a:ea typeface="Constantia"/>
                <a:cs typeface="Constantia"/>
                <a:sym typeface="Constantia"/>
              </a:rPr>
              <a:t>One Subject’s Journey</a:t>
            </a:r>
            <a:endParaRPr/>
          </a:p>
        </p:txBody>
      </p:sp>
      <p:sp>
        <p:nvSpPr>
          <p:cNvPr id="288" name="Shape 288"/>
          <p:cNvSpPr txBox="1">
            <a:spLocks noGrp="1"/>
          </p:cNvSpPr>
          <p:nvPr>
            <p:ph type="body" idx="1"/>
          </p:nvPr>
        </p:nvSpPr>
        <p:spPr>
          <a:xfrm>
            <a:off x="2557292" y="4538602"/>
            <a:ext cx="7005144" cy="120542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800080"/>
              </a:buClr>
              <a:buSzPts val="1600"/>
              <a:buFont typeface="Noto Sans Symbols"/>
              <a:buNone/>
            </a:pPr>
            <a:r>
              <a:rPr lang="en-US" sz="3200" b="1" i="0" u="none" strike="noStrike" cap="none">
                <a:solidFill>
                  <a:srgbClr val="7030A0"/>
                </a:solidFill>
                <a:latin typeface="Constantia"/>
                <a:ea typeface="Constantia"/>
                <a:cs typeface="Constantia"/>
                <a:sym typeface="Constantia"/>
              </a:rPr>
              <a:t>Ongoing assessment that supports student learning</a:t>
            </a:r>
            <a:endParaRPr/>
          </a:p>
        </p:txBody>
      </p:sp>
      <p:sp>
        <p:nvSpPr>
          <p:cNvPr id="289" name="Shape 289"/>
          <p:cNvSpPr/>
          <p:nvPr/>
        </p:nvSpPr>
        <p:spPr>
          <a:xfrm>
            <a:off x="1608083" y="2913602"/>
            <a:ext cx="9611605" cy="127538"/>
          </a:xfrm>
          <a:prstGeom prst="notchedRightArrow">
            <a:avLst>
              <a:gd name="adj1" fmla="val 50000"/>
              <a:gd name="adj2" fmla="val 50000"/>
            </a:avLst>
          </a:prstGeom>
          <a:solidFill>
            <a:srgbClr val="C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0" name="Shape 290"/>
          <p:cNvSpPr/>
          <p:nvPr/>
        </p:nvSpPr>
        <p:spPr>
          <a:xfrm>
            <a:off x="5540280" y="1752657"/>
            <a:ext cx="1281403" cy="2132812"/>
          </a:xfrm>
          <a:prstGeom prst="roundRect">
            <a:avLst>
              <a:gd name="adj" fmla="val 16667"/>
            </a:avLst>
          </a:prstGeom>
          <a:solidFill>
            <a:srgbClr val="F2F2F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1" name="Shape 291"/>
          <p:cNvSpPr/>
          <p:nvPr/>
        </p:nvSpPr>
        <p:spPr>
          <a:xfrm>
            <a:off x="7912194" y="1728155"/>
            <a:ext cx="1204933" cy="2157314"/>
          </a:xfrm>
          <a:prstGeom prst="roundRect">
            <a:avLst>
              <a:gd name="adj" fmla="val 16667"/>
            </a:avLst>
          </a:prstGeom>
          <a:solidFill>
            <a:srgbClr val="F2F2F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2" name="Shape 292"/>
          <p:cNvSpPr/>
          <p:nvPr/>
        </p:nvSpPr>
        <p:spPr>
          <a:xfrm>
            <a:off x="9410530" y="1728156"/>
            <a:ext cx="1274739" cy="2157313"/>
          </a:xfrm>
          <a:prstGeom prst="roundRect">
            <a:avLst>
              <a:gd name="adj" fmla="val 16667"/>
            </a:avLst>
          </a:prstGeom>
          <a:solidFill>
            <a:srgbClr val="F2F2F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3" name="Shape 293"/>
          <p:cNvSpPr/>
          <p:nvPr/>
        </p:nvSpPr>
        <p:spPr>
          <a:xfrm>
            <a:off x="1877590" y="1653152"/>
            <a:ext cx="1069976" cy="2190394"/>
          </a:xfrm>
          <a:prstGeom prst="roundRect">
            <a:avLst>
              <a:gd name="adj" fmla="val 16667"/>
            </a:avLst>
          </a:prstGeom>
          <a:solidFill>
            <a:srgbClr val="F2F2F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4" name="Shape 294"/>
          <p:cNvSpPr txBox="1"/>
          <p:nvPr/>
        </p:nvSpPr>
        <p:spPr>
          <a:xfrm>
            <a:off x="1799059" y="2160822"/>
            <a:ext cx="12228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Arial"/>
                <a:ea typeface="Arial"/>
                <a:cs typeface="Arial"/>
                <a:sym typeface="Arial"/>
              </a:rPr>
              <a:t>Transition from </a:t>
            </a:r>
            <a:endParaRPr/>
          </a:p>
          <a:p>
            <a:pPr marL="0" marR="0" lvl="0" indent="0" algn="ctr" rtl="0">
              <a:spcBef>
                <a:spcPts val="0"/>
              </a:spcBef>
              <a:spcAft>
                <a:spcPts val="0"/>
              </a:spcAft>
              <a:buNone/>
            </a:pPr>
            <a:r>
              <a:rPr lang="en-US" sz="1400">
                <a:solidFill>
                  <a:srgbClr val="000000"/>
                </a:solidFill>
                <a:latin typeface="Arial"/>
                <a:ea typeface="Arial"/>
                <a:cs typeface="Arial"/>
                <a:sym typeface="Arial"/>
              </a:rPr>
              <a:t>Primary School</a:t>
            </a:r>
            <a:endParaRPr/>
          </a:p>
        </p:txBody>
      </p:sp>
      <p:sp>
        <p:nvSpPr>
          <p:cNvPr id="295" name="Shape 295"/>
          <p:cNvSpPr txBox="1"/>
          <p:nvPr/>
        </p:nvSpPr>
        <p:spPr>
          <a:xfrm>
            <a:off x="3035775" y="2370735"/>
            <a:ext cx="17353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Arial"/>
                <a:ea typeface="Arial"/>
                <a:cs typeface="Arial"/>
                <a:sym typeface="Arial"/>
              </a:rPr>
              <a:t>First Year</a:t>
            </a:r>
            <a:endParaRPr/>
          </a:p>
        </p:txBody>
      </p:sp>
      <p:sp>
        <p:nvSpPr>
          <p:cNvPr id="296" name="Shape 296"/>
          <p:cNvSpPr txBox="1"/>
          <p:nvPr/>
        </p:nvSpPr>
        <p:spPr>
          <a:xfrm>
            <a:off x="4253691" y="2379017"/>
            <a:ext cx="17353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Arial"/>
                <a:ea typeface="Arial"/>
                <a:cs typeface="Arial"/>
                <a:sym typeface="Arial"/>
              </a:rPr>
              <a:t>Second Year</a:t>
            </a:r>
            <a:endParaRPr/>
          </a:p>
        </p:txBody>
      </p:sp>
      <p:sp>
        <p:nvSpPr>
          <p:cNvPr id="297" name="Shape 297"/>
          <p:cNvSpPr txBox="1"/>
          <p:nvPr/>
        </p:nvSpPr>
        <p:spPr>
          <a:xfrm>
            <a:off x="6779527" y="2410170"/>
            <a:ext cx="17353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Arial"/>
                <a:ea typeface="Arial"/>
                <a:cs typeface="Arial"/>
                <a:sym typeface="Arial"/>
              </a:rPr>
              <a:t>Third Year</a:t>
            </a:r>
            <a:endParaRPr/>
          </a:p>
        </p:txBody>
      </p:sp>
      <p:sp>
        <p:nvSpPr>
          <p:cNvPr id="298" name="Shape 298"/>
          <p:cNvSpPr txBox="1"/>
          <p:nvPr/>
        </p:nvSpPr>
        <p:spPr>
          <a:xfrm>
            <a:off x="6476847" y="3027396"/>
            <a:ext cx="173538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Arial"/>
                <a:ea typeface="Arial"/>
                <a:cs typeface="Arial"/>
                <a:sym typeface="Arial"/>
              </a:rPr>
              <a:t>Ongoing Assessment</a:t>
            </a:r>
            <a:endParaRPr/>
          </a:p>
        </p:txBody>
      </p:sp>
      <p:sp>
        <p:nvSpPr>
          <p:cNvPr id="299" name="Shape 299"/>
          <p:cNvSpPr txBox="1"/>
          <p:nvPr/>
        </p:nvSpPr>
        <p:spPr>
          <a:xfrm>
            <a:off x="3248775" y="3069989"/>
            <a:ext cx="173538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Arial"/>
                <a:ea typeface="Arial"/>
                <a:cs typeface="Arial"/>
                <a:sym typeface="Arial"/>
              </a:rPr>
              <a:t>Ongoing Assessment</a:t>
            </a:r>
            <a:endParaRPr/>
          </a:p>
        </p:txBody>
      </p:sp>
      <p:sp>
        <p:nvSpPr>
          <p:cNvPr id="300" name="Shape 300"/>
          <p:cNvSpPr/>
          <p:nvPr/>
        </p:nvSpPr>
        <p:spPr>
          <a:xfrm>
            <a:off x="3290627" y="1759232"/>
            <a:ext cx="471251" cy="515373"/>
          </a:xfrm>
          <a:prstGeom prst="flowChartConnector">
            <a:avLst/>
          </a:prstGeom>
          <a:solidFill>
            <a:srgbClr val="00B05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01" name="Shape 301"/>
          <p:cNvSpPr/>
          <p:nvPr/>
        </p:nvSpPr>
        <p:spPr>
          <a:xfrm>
            <a:off x="7075377" y="1752657"/>
            <a:ext cx="471251" cy="515373"/>
          </a:xfrm>
          <a:prstGeom prst="flowChartConnector">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02" name="Shape 302"/>
          <p:cNvSpPr/>
          <p:nvPr/>
        </p:nvSpPr>
        <p:spPr>
          <a:xfrm>
            <a:off x="4696084" y="1761923"/>
            <a:ext cx="471251" cy="515373"/>
          </a:xfrm>
          <a:prstGeom prst="flowChartConnector">
            <a:avLst/>
          </a:prstGeom>
          <a:solidFill>
            <a:srgbClr val="00B0F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03" name="Shape 303"/>
          <p:cNvSpPr txBox="1"/>
          <p:nvPr/>
        </p:nvSpPr>
        <p:spPr>
          <a:xfrm>
            <a:off x="5520537" y="1874847"/>
            <a:ext cx="107865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Check In</a:t>
            </a:r>
            <a:endParaRPr/>
          </a:p>
        </p:txBody>
      </p:sp>
      <p:sp>
        <p:nvSpPr>
          <p:cNvPr id="304" name="Shape 304"/>
          <p:cNvSpPr txBox="1"/>
          <p:nvPr/>
        </p:nvSpPr>
        <p:spPr>
          <a:xfrm>
            <a:off x="9366504" y="1882162"/>
            <a:ext cx="107865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Check In</a:t>
            </a:r>
            <a:endParaRPr/>
          </a:p>
        </p:txBody>
      </p:sp>
      <p:sp>
        <p:nvSpPr>
          <p:cNvPr id="305" name="Shape 305"/>
          <p:cNvSpPr txBox="1"/>
          <p:nvPr/>
        </p:nvSpPr>
        <p:spPr>
          <a:xfrm>
            <a:off x="7899751" y="1847282"/>
            <a:ext cx="107865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Check In</a:t>
            </a:r>
            <a:endParaRPr/>
          </a:p>
        </p:txBody>
      </p:sp>
      <p:sp>
        <p:nvSpPr>
          <p:cNvPr id="306" name="Shape 306"/>
          <p:cNvSpPr txBox="1"/>
          <p:nvPr/>
        </p:nvSpPr>
        <p:spPr>
          <a:xfrm>
            <a:off x="5428895" y="2396491"/>
            <a:ext cx="1429140" cy="13131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Arial"/>
                <a:ea typeface="Arial"/>
                <a:cs typeface="Arial"/>
                <a:sym typeface="Arial"/>
              </a:rPr>
              <a:t>2</a:t>
            </a:r>
            <a:r>
              <a:rPr lang="en-US" sz="1400" baseline="30000">
                <a:solidFill>
                  <a:srgbClr val="000000"/>
                </a:solidFill>
                <a:latin typeface="Arial"/>
                <a:ea typeface="Arial"/>
                <a:cs typeface="Arial"/>
                <a:sym typeface="Arial"/>
              </a:rPr>
              <a:t>nd Year</a:t>
            </a:r>
            <a:endParaRPr/>
          </a:p>
          <a:p>
            <a:pPr marL="0" marR="0" lvl="0" indent="0" algn="ctr" rtl="0">
              <a:spcBef>
                <a:spcPts val="0"/>
              </a:spcBef>
              <a:spcAft>
                <a:spcPts val="0"/>
              </a:spcAft>
              <a:buNone/>
            </a:pPr>
            <a:endParaRPr sz="1400" baseline="30000">
              <a:solidFill>
                <a:srgbClr val="000000"/>
              </a:solidFill>
              <a:latin typeface="Arial"/>
              <a:ea typeface="Arial"/>
              <a:cs typeface="Arial"/>
              <a:sym typeface="Arial"/>
            </a:endParaRPr>
          </a:p>
          <a:p>
            <a:pPr marL="0" marR="0" lvl="0" indent="0" algn="ctr" rtl="0">
              <a:spcBef>
                <a:spcPts val="0"/>
              </a:spcBef>
              <a:spcAft>
                <a:spcPts val="0"/>
              </a:spcAft>
              <a:buNone/>
            </a:pPr>
            <a:r>
              <a:rPr lang="en-US" sz="2400" b="1" baseline="30000">
                <a:solidFill>
                  <a:srgbClr val="C00000"/>
                </a:solidFill>
                <a:latin typeface="Arial"/>
                <a:ea typeface="Arial"/>
                <a:cs typeface="Arial"/>
                <a:sym typeface="Arial"/>
              </a:rPr>
              <a:t>Classroom-Based Assessment</a:t>
            </a:r>
            <a:endParaRPr sz="2400" b="1">
              <a:solidFill>
                <a:srgbClr val="C00000"/>
              </a:solidFill>
              <a:latin typeface="Arial"/>
              <a:ea typeface="Arial"/>
              <a:cs typeface="Arial"/>
              <a:sym typeface="Arial"/>
            </a:endParaRPr>
          </a:p>
        </p:txBody>
      </p:sp>
      <p:sp>
        <p:nvSpPr>
          <p:cNvPr id="307" name="Shape 307"/>
          <p:cNvSpPr txBox="1"/>
          <p:nvPr/>
        </p:nvSpPr>
        <p:spPr>
          <a:xfrm>
            <a:off x="9273151" y="2769888"/>
            <a:ext cx="152433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Final </a:t>
            </a:r>
            <a:endParaRPr/>
          </a:p>
          <a:p>
            <a:pPr marL="0" marR="0" lvl="0" indent="0" algn="ctr" rtl="0">
              <a:spcBef>
                <a:spcPts val="0"/>
              </a:spcBef>
              <a:spcAft>
                <a:spcPts val="0"/>
              </a:spcAft>
              <a:buNone/>
            </a:pPr>
            <a:r>
              <a:rPr lang="en-US" sz="1600" b="1">
                <a:solidFill>
                  <a:srgbClr val="C00000"/>
                </a:solidFill>
                <a:latin typeface="Arial"/>
                <a:ea typeface="Arial"/>
                <a:cs typeface="Arial"/>
                <a:sym typeface="Arial"/>
              </a:rPr>
              <a:t>Assessment</a:t>
            </a:r>
            <a:endParaRPr/>
          </a:p>
        </p:txBody>
      </p:sp>
      <p:sp>
        <p:nvSpPr>
          <p:cNvPr id="308" name="Shape 308"/>
          <p:cNvSpPr txBox="1"/>
          <p:nvPr/>
        </p:nvSpPr>
        <p:spPr>
          <a:xfrm>
            <a:off x="7794186" y="2517233"/>
            <a:ext cx="1429139" cy="12413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aseline="30000">
                <a:solidFill>
                  <a:srgbClr val="000000"/>
                </a:solidFill>
                <a:latin typeface="Arial"/>
                <a:ea typeface="Arial"/>
                <a:cs typeface="Arial"/>
                <a:sym typeface="Arial"/>
              </a:rPr>
              <a:t>3rd  Year</a:t>
            </a:r>
            <a:endParaRPr/>
          </a:p>
          <a:p>
            <a:pPr marL="0" marR="0" lvl="0" indent="0" algn="ctr" rtl="0">
              <a:spcBef>
                <a:spcPts val="0"/>
              </a:spcBef>
              <a:spcAft>
                <a:spcPts val="0"/>
              </a:spcAft>
              <a:buNone/>
            </a:pPr>
            <a:endParaRPr sz="1400" baseline="30000">
              <a:solidFill>
                <a:srgbClr val="000000"/>
              </a:solidFill>
              <a:latin typeface="Arial"/>
              <a:ea typeface="Arial"/>
              <a:cs typeface="Arial"/>
              <a:sym typeface="Arial"/>
            </a:endParaRPr>
          </a:p>
          <a:p>
            <a:pPr marL="0" marR="0" lvl="0" indent="0" algn="ctr" rtl="0">
              <a:spcBef>
                <a:spcPts val="0"/>
              </a:spcBef>
              <a:spcAft>
                <a:spcPts val="0"/>
              </a:spcAft>
              <a:buNone/>
            </a:pPr>
            <a:r>
              <a:rPr lang="en-US" sz="2400" b="1" baseline="30000">
                <a:solidFill>
                  <a:srgbClr val="C00000"/>
                </a:solidFill>
                <a:latin typeface="Arial"/>
                <a:ea typeface="Arial"/>
                <a:cs typeface="Arial"/>
                <a:sym typeface="Arial"/>
              </a:rPr>
              <a:t>Classroom-Based Assessment</a:t>
            </a:r>
            <a:endParaRPr sz="2400" b="1">
              <a:solidFill>
                <a:srgbClr val="C00000"/>
              </a:solidFill>
              <a:latin typeface="Arial"/>
              <a:ea typeface="Arial"/>
              <a:cs typeface="Arial"/>
              <a:sym typeface="Arial"/>
            </a:endParaRPr>
          </a:p>
        </p:txBody>
      </p:sp>
      <p:sp>
        <p:nvSpPr>
          <p:cNvPr id="309" name="Shape 309"/>
          <p:cNvSpPr txBox="1"/>
          <p:nvPr/>
        </p:nvSpPr>
        <p:spPr>
          <a:xfrm>
            <a:off x="3351884" y="1759231"/>
            <a:ext cx="28923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FF0000"/>
                </a:solidFill>
                <a:latin typeface="Arial"/>
                <a:ea typeface="Arial"/>
                <a:cs typeface="Arial"/>
                <a:sym typeface="Arial"/>
              </a:rPr>
              <a:t>1</a:t>
            </a:r>
            <a:endParaRPr/>
          </a:p>
        </p:txBody>
      </p:sp>
      <p:sp>
        <p:nvSpPr>
          <p:cNvPr id="310" name="Shape 310"/>
          <p:cNvSpPr txBox="1"/>
          <p:nvPr/>
        </p:nvSpPr>
        <p:spPr>
          <a:xfrm>
            <a:off x="4755396" y="1753415"/>
            <a:ext cx="14317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FFFF00"/>
                </a:solidFill>
                <a:latin typeface="Arial"/>
                <a:ea typeface="Arial"/>
                <a:cs typeface="Arial"/>
                <a:sym typeface="Arial"/>
              </a:rPr>
              <a:t>2</a:t>
            </a:r>
            <a:endParaRPr/>
          </a:p>
        </p:txBody>
      </p:sp>
      <p:sp>
        <p:nvSpPr>
          <p:cNvPr id="311" name="Shape 311"/>
          <p:cNvSpPr txBox="1"/>
          <p:nvPr/>
        </p:nvSpPr>
        <p:spPr>
          <a:xfrm>
            <a:off x="7122343" y="1744809"/>
            <a:ext cx="25037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B0F0"/>
                </a:solidFill>
                <a:latin typeface="Arial"/>
                <a:ea typeface="Arial"/>
                <a:cs typeface="Arial"/>
                <a:sym typeface="Arial"/>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Classroom-Based Assessment</a:t>
            </a:r>
            <a:endParaRPr/>
          </a:p>
        </p:txBody>
      </p:sp>
      <p:sp>
        <p:nvSpPr>
          <p:cNvPr id="317" name="Shape 317"/>
          <p:cNvSpPr txBox="1">
            <a:spLocks noGrp="1"/>
          </p:cNvSpPr>
          <p:nvPr>
            <p:ph type="body" idx="1"/>
          </p:nvPr>
        </p:nvSpPr>
        <p:spPr>
          <a:xfrm>
            <a:off x="609600" y="1600201"/>
            <a:ext cx="11314176" cy="1389887"/>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rgbClr val="800080"/>
              </a:buClr>
              <a:buSzPts val="1200"/>
              <a:buFont typeface="Noto Sans Symbols"/>
              <a:buNone/>
            </a:pPr>
            <a:r>
              <a:rPr lang="en-US" sz="2400" b="0" i="0" u="none" strike="noStrike" cap="none">
                <a:solidFill>
                  <a:schemeClr val="dk1"/>
                </a:solidFill>
                <a:latin typeface="Arial"/>
                <a:ea typeface="Arial"/>
                <a:cs typeface="Arial"/>
                <a:sym typeface="Arial"/>
              </a:rPr>
              <a:t>Classroom-Based Assessments will provide students with opportunities to demonstrate their understanding and skills in a way which would not be possible in a formal examination.</a:t>
            </a:r>
            <a:endParaRPr/>
          </a:p>
          <a:p>
            <a:pPr marL="76200" marR="0" lvl="0" indent="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480"/>
              </a:spcBef>
              <a:spcAft>
                <a:spcPts val="0"/>
              </a:spcAft>
              <a:buClr>
                <a:srgbClr val="800080"/>
              </a:buClr>
              <a:buSzPts val="1200"/>
              <a:buFont typeface="Noto Sans Symbols"/>
              <a:buNone/>
            </a:pPr>
            <a:r>
              <a:rPr lang="en-US" sz="2400" b="0" i="0" u="none" strike="noStrike" cap="none">
                <a:solidFill>
                  <a:schemeClr val="dk1"/>
                </a:solidFill>
                <a:latin typeface="Arial"/>
                <a:ea typeface="Arial"/>
                <a:cs typeface="Arial"/>
                <a:sym typeface="Arial"/>
              </a:rPr>
              <a:t>The tasks will cover a broad range of activities including oral presentations, written work of different types, practical or designing and making activities, artistic performances, scientific experiments, projects or other suitable tasks.</a:t>
            </a:r>
            <a:endParaRPr/>
          </a:p>
          <a:p>
            <a:pPr marL="76200" marR="0" lvl="0" indent="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p:txBody>
      </p:sp>
      <p:sp>
        <p:nvSpPr>
          <p:cNvPr id="318" name="Shape 318"/>
          <p:cNvSpPr txBox="1">
            <a:spLocks noGrp="1"/>
          </p:cNvSpPr>
          <p:nvPr>
            <p:ph type="body" idx="2"/>
          </p:nvPr>
        </p:nvSpPr>
        <p:spPr>
          <a:xfrm>
            <a:off x="624840" y="4683083"/>
            <a:ext cx="10896600" cy="1810196"/>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rgbClr val="800080"/>
              </a:buClr>
              <a:buSzPts val="1200"/>
              <a:buFont typeface="Noto Sans Symbols"/>
              <a:buNone/>
            </a:pPr>
            <a:r>
              <a:rPr lang="en-US" sz="2400" b="0" i="0" u="none" strike="noStrike" cap="none">
                <a:solidFill>
                  <a:schemeClr val="dk1"/>
                </a:solidFill>
                <a:latin typeface="Arial"/>
                <a:ea typeface="Arial"/>
                <a:cs typeface="Arial"/>
                <a:sym typeface="Arial"/>
              </a:rPr>
              <a:t>A particular purpose of the Classroom- Based Assessments will be to facilitate developmental feedback to students.</a:t>
            </a:r>
            <a:endParaRPr/>
          </a:p>
          <a:p>
            <a:pPr marL="76200" marR="0" lvl="0" indent="0" algn="l" rtl="0">
              <a:lnSpc>
                <a:spcPct val="100000"/>
              </a:lnSpc>
              <a:spcBef>
                <a:spcPts val="480"/>
              </a:spcBef>
              <a:spcAft>
                <a:spcPts val="0"/>
              </a:spcAft>
              <a:buClr>
                <a:srgbClr val="800080"/>
              </a:buClr>
              <a:buSzPts val="1200"/>
              <a:buFont typeface="Noto Sans Symbols"/>
              <a:buNone/>
            </a:pPr>
            <a:endParaRPr sz="2400" b="0" i="0" u="none" strike="noStrike" cap="none">
              <a:solidFill>
                <a:schemeClr val="dk1"/>
              </a:solidFill>
              <a:latin typeface="Arial"/>
              <a:ea typeface="Arial"/>
              <a:cs typeface="Arial"/>
              <a:sym typeface="Arial"/>
            </a:endParaRPr>
          </a:p>
          <a:p>
            <a:pPr marL="76200" marR="0" lvl="0" indent="0" algn="r" rtl="0">
              <a:lnSpc>
                <a:spcPct val="100000"/>
              </a:lnSpc>
              <a:spcBef>
                <a:spcPts val="480"/>
              </a:spcBef>
              <a:spcAft>
                <a:spcPts val="0"/>
              </a:spcAft>
              <a:buClr>
                <a:srgbClr val="800080"/>
              </a:buClr>
              <a:buSzPts val="900"/>
              <a:buFont typeface="Noto Sans Symbols"/>
              <a:buNone/>
            </a:pPr>
            <a:r>
              <a:rPr lang="en-US" sz="1800" b="0" i="1" u="none" strike="noStrike" cap="none">
                <a:solidFill>
                  <a:schemeClr val="dk1"/>
                </a:solidFill>
                <a:latin typeface="Arial"/>
                <a:ea typeface="Arial"/>
                <a:cs typeface="Arial"/>
                <a:sym typeface="Arial"/>
              </a:rPr>
              <a:t>Framework for Junior Cycle 2015, p. 37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09601" y="274638"/>
            <a:ext cx="688978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Classroom-Based Assessment Example: English</a:t>
            </a:r>
            <a:endParaRPr/>
          </a:p>
        </p:txBody>
      </p:sp>
      <p:sp>
        <p:nvSpPr>
          <p:cNvPr id="324" name="Shape 324" title="EnglishCBA">
            <a:hlinkClick r:id="rId3"/>
          </p:cNvPr>
          <p:cNvSpPr/>
          <p:nvPr/>
        </p:nvSpPr>
        <p:spPr>
          <a:xfrm>
            <a:off x="3504750" y="1331628"/>
            <a:ext cx="5593000" cy="419475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J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Widescreen</PresentationFormat>
  <Paragraphs>200</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Constantia</vt:lpstr>
      <vt:lpstr>Noto Sans Symbols</vt:lpstr>
      <vt:lpstr>JCT</vt:lpstr>
      <vt:lpstr>1_JCT</vt:lpstr>
      <vt:lpstr>1_JCT</vt:lpstr>
      <vt:lpstr>Click Title</vt:lpstr>
      <vt:lpstr>PowerPoint Presentation</vt:lpstr>
      <vt:lpstr>A changing culture of Assessment</vt:lpstr>
      <vt:lpstr>Your child will be involved in</vt:lpstr>
      <vt:lpstr>Assessment:     Subjects  Short Courses  Level 2 Learning Programmes L2LPs</vt:lpstr>
      <vt:lpstr>Assessment:  Subjects  </vt:lpstr>
      <vt:lpstr>One Subject’s Journey</vt:lpstr>
      <vt:lpstr>Classroom-Based Assessment</vt:lpstr>
      <vt:lpstr>Classroom-Based Assessment Example: English</vt:lpstr>
      <vt:lpstr>Assessment Task</vt:lpstr>
      <vt:lpstr>Assessment:</vt:lpstr>
      <vt:lpstr>Assessment:</vt:lpstr>
      <vt:lpstr>How do Classroom-Based Assessments take place?</vt:lpstr>
      <vt:lpstr>PowerPoint Presentation</vt:lpstr>
      <vt:lpstr>Reporting</vt:lpstr>
      <vt:lpstr>Steps towards the Junior Cycle Profile of Achievement</vt:lpstr>
      <vt:lpstr>The Junior Cycle Profile of Achievement will report on</vt:lpstr>
      <vt:lpstr>PowerPoint Presentation</vt:lpstr>
      <vt:lpstr>Subjects</vt:lpstr>
      <vt:lpstr>PowerPoint Presentation</vt:lpstr>
      <vt:lpstr>Short Courses</vt:lpstr>
      <vt:lpstr>Other Areas of Learning</vt:lpstr>
      <vt:lpstr>Level 2 Learning Programmes</vt:lpstr>
      <vt:lpstr>What is the purpose of education in Junior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Title</dc:title>
  <dc:creator>jegan</dc:creator>
  <cp:lastModifiedBy>jegan</cp:lastModifiedBy>
  <cp:revision>1</cp:revision>
  <dcterms:modified xsi:type="dcterms:W3CDTF">2018-04-26T15:35:33Z</dcterms:modified>
</cp:coreProperties>
</file>