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01/12/2017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01/12/2017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28800" y="1223310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28800" y="290486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Char char="◆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08000" y="1411552"/>
            <a:ext cx="11176000" cy="221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1828800" y="1223310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828800" y="290486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00080"/>
              </a:buClr>
              <a:buSzPts val="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Char char="◆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, Video etc. &quot;special&quot; slides">
  <p:cSld name="1_Demo, Video etc. &quot;special&quot; slid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1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63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45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27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9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72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54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Arial"/>
              <a:buNone/>
              <a:defRPr sz="10000" b="1" i="1" u="none" strike="noStrike" cap="none">
                <a:solidFill>
                  <a:srgbClr val="FFE9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, Video etc. &quot;special&quot; slides">
  <p:cSld name="1_Demo, Video etc. &quot;special&quot; slide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1" marR="0" lvl="1" indent="-126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63" marR="0" lvl="2" indent="-1266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45" marR="0" lvl="3" indent="-1264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27" marR="0" lvl="4" indent="-1262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1260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90" marR="0" lvl="6" indent="-1258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72" marR="0" lvl="7" indent="-12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54" marR="0" lvl="8" indent="-1255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Arial"/>
              <a:buNone/>
              <a:defRPr sz="10000" b="1" i="1" u="none" strike="noStrike" cap="none">
                <a:solidFill>
                  <a:srgbClr val="FFE9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00080"/>
              </a:buClr>
              <a:buSzPts val="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W_content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 descr="JCT_logo_lores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AW_content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Shape 119" descr="JCT_logo_lores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pt/slides/slide5.xml" TargetMode="External"/><Relationship Id="rId5" Type="http://schemas.openxmlformats.org/officeDocument/2006/relationships/hyperlink" Target="http://ppt/slides/slide7.xml" TargetMode="External"/><Relationship Id="rId4" Type="http://schemas.openxmlformats.org/officeDocument/2006/relationships/hyperlink" Target="http://ppt/slides/slide4.x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pt/slides/slide5.xml" TargetMode="External"/><Relationship Id="rId5" Type="http://schemas.openxmlformats.org/officeDocument/2006/relationships/hyperlink" Target="http://ppt/slides/slide7.xml" TargetMode="External"/><Relationship Id="rId4" Type="http://schemas.openxmlformats.org/officeDocument/2006/relationships/hyperlink" Target="http://ppt/slides/slide4.x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8E_79B9Kl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2078421" y="252664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Title</a:t>
            </a:r>
            <a:endParaRPr/>
          </a:p>
        </p:txBody>
      </p:sp>
      <p:pic>
        <p:nvPicPr>
          <p:cNvPr id="195" name="Shape 195" descr="AW_hom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1842773" y="2074783"/>
            <a:ext cx="8008048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Junior Cycle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Information for Parents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  1</a:t>
            </a:r>
            <a:endParaRPr sz="40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7826962" y="307322"/>
            <a:ext cx="3943847" cy="11954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0" y="-264178"/>
            <a:ext cx="51673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 in First-year</a:t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8240983" y="785345"/>
            <a:ext cx="2984265" cy="7174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 2018</a:t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315587" y="801275"/>
            <a:ext cx="2862226" cy="71745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 2017</a:t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8240982" y="1645445"/>
            <a:ext cx="2984266" cy="501339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Studies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Irish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Art, Craft &amp; Design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Modern Languages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b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b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b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Home Economics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Wellbeing</a:t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4395664" y="1980674"/>
            <a:ext cx="2910870" cy="345086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Studies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Irish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Art, Craft &amp; Design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Modern Languages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Wellbeing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420305" y="1980674"/>
            <a:ext cx="2910870" cy="1735160"/>
          </a:xfrm>
          <a:prstGeom prst="roundRect">
            <a:avLst>
              <a:gd name="adj" fmla="val 16667"/>
            </a:avLst>
          </a:prstGeom>
          <a:solidFill>
            <a:srgbClr val="79B81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Studies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390192" y="801275"/>
            <a:ext cx="2862226" cy="717452"/>
          </a:xfrm>
          <a:prstGeom prst="roundRect">
            <a:avLst>
              <a:gd name="adj" fmla="val 16667"/>
            </a:avLst>
          </a:prstGeom>
          <a:solidFill>
            <a:srgbClr val="79B81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 2016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510866" y="1600201"/>
            <a:ext cx="50715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Furthermore:</a:t>
            </a:r>
            <a:endParaRPr/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Areas of Learning will also be reported on</a:t>
            </a:r>
            <a:endParaRPr/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 can offer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2 Learning Programme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 can offer Short Courses </a:t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441649" y="532927"/>
            <a:ext cx="4587551" cy="71745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 2019</a:t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388181" y="1417638"/>
            <a:ext cx="4641019" cy="539353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subjects from 2018 plus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Materials Technology Wood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Metalwork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Technical Graphics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Religious Education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Jewish Studies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Classics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Wellbeing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7896200" y="116632"/>
            <a:ext cx="4176464" cy="16561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4780898" y="682659"/>
            <a:ext cx="7003734" cy="7449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3"/>
                </a:moveTo>
                <a:cubicBezTo>
                  <a:pt x="0" y="8956"/>
                  <a:pt x="1674" y="0"/>
                  <a:pt x="3739" y="0"/>
                </a:cubicBezTo>
                <a:lnTo>
                  <a:pt x="116260" y="0"/>
                </a:lnTo>
                <a:cubicBezTo>
                  <a:pt x="118325" y="0"/>
                  <a:pt x="120000" y="8956"/>
                  <a:pt x="120000" y="20003"/>
                </a:cubicBezTo>
                <a:lnTo>
                  <a:pt x="120000" y="99996"/>
                </a:lnTo>
                <a:cubicBezTo>
                  <a:pt x="120000" y="111043"/>
                  <a:pt x="118325" y="120000"/>
                  <a:pt x="116260" y="120000"/>
                </a:cubicBezTo>
                <a:lnTo>
                  <a:pt x="3739" y="120000"/>
                </a:lnTo>
                <a:cubicBezTo>
                  <a:pt x="1674" y="120000"/>
                  <a:pt x="0" y="111043"/>
                  <a:pt x="0" y="99996"/>
                </a:cubicBezTo>
                <a:lnTo>
                  <a:pt x="0" y="20003"/>
                </a:lnTo>
                <a:close/>
              </a:path>
            </a:pathLst>
          </a:custGeom>
          <a:solidFill>
            <a:srgbClr val="4F81BD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2325" tIns="132325" rIns="132325" bIns="13232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Flexible programme for student learning</a:t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4780898" y="1545117"/>
            <a:ext cx="7003734" cy="7449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3"/>
                </a:moveTo>
                <a:cubicBezTo>
                  <a:pt x="0" y="8956"/>
                  <a:pt x="1674" y="0"/>
                  <a:pt x="3739" y="0"/>
                </a:cubicBezTo>
                <a:lnTo>
                  <a:pt x="116260" y="0"/>
                </a:lnTo>
                <a:cubicBezTo>
                  <a:pt x="118325" y="0"/>
                  <a:pt x="120000" y="8956"/>
                  <a:pt x="120000" y="20003"/>
                </a:cubicBezTo>
                <a:lnTo>
                  <a:pt x="120000" y="99996"/>
                </a:lnTo>
                <a:cubicBezTo>
                  <a:pt x="120000" y="111043"/>
                  <a:pt x="118325" y="120000"/>
                  <a:pt x="116260" y="120000"/>
                </a:cubicBezTo>
                <a:lnTo>
                  <a:pt x="3739" y="120000"/>
                </a:lnTo>
                <a:cubicBezTo>
                  <a:pt x="1674" y="120000"/>
                  <a:pt x="0" y="111043"/>
                  <a:pt x="0" y="99996"/>
                </a:cubicBezTo>
                <a:lnTo>
                  <a:pt x="0" y="20003"/>
                </a:lnTo>
                <a:close/>
              </a:path>
            </a:pathLst>
          </a:custGeom>
          <a:solidFill>
            <a:srgbClr val="FFCC00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2325" tIns="132325" rIns="132325" bIns="13232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Balance between knowledge and skills</a:t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4780898" y="2505052"/>
            <a:ext cx="7003734" cy="7517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3"/>
                </a:moveTo>
                <a:cubicBezTo>
                  <a:pt x="0" y="8956"/>
                  <a:pt x="1674" y="0"/>
                  <a:pt x="3739" y="0"/>
                </a:cubicBezTo>
                <a:lnTo>
                  <a:pt x="116260" y="0"/>
                </a:lnTo>
                <a:cubicBezTo>
                  <a:pt x="118325" y="0"/>
                  <a:pt x="120000" y="8956"/>
                  <a:pt x="120000" y="20003"/>
                </a:cubicBezTo>
                <a:lnTo>
                  <a:pt x="120000" y="99996"/>
                </a:lnTo>
                <a:cubicBezTo>
                  <a:pt x="120000" y="111043"/>
                  <a:pt x="118325" y="120000"/>
                  <a:pt x="116260" y="120000"/>
                </a:cubicBezTo>
                <a:lnTo>
                  <a:pt x="3739" y="120000"/>
                </a:lnTo>
                <a:cubicBezTo>
                  <a:pt x="1674" y="120000"/>
                  <a:pt x="0" y="111043"/>
                  <a:pt x="0" y="99996"/>
                </a:cubicBezTo>
                <a:lnTo>
                  <a:pt x="0" y="20003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2325" tIns="132325" rIns="132325" bIns="13232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Dual approach to assessment</a:t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4780898" y="3433580"/>
            <a:ext cx="7003734" cy="7517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3"/>
                </a:moveTo>
                <a:cubicBezTo>
                  <a:pt x="0" y="8956"/>
                  <a:pt x="1674" y="0"/>
                  <a:pt x="3739" y="0"/>
                </a:cubicBezTo>
                <a:lnTo>
                  <a:pt x="116260" y="0"/>
                </a:lnTo>
                <a:cubicBezTo>
                  <a:pt x="118325" y="0"/>
                  <a:pt x="120000" y="8956"/>
                  <a:pt x="120000" y="20003"/>
                </a:cubicBezTo>
                <a:lnTo>
                  <a:pt x="120000" y="99996"/>
                </a:lnTo>
                <a:cubicBezTo>
                  <a:pt x="120000" y="111043"/>
                  <a:pt x="118325" y="120000"/>
                  <a:pt x="116260" y="120000"/>
                </a:cubicBezTo>
                <a:lnTo>
                  <a:pt x="3739" y="120000"/>
                </a:lnTo>
                <a:cubicBezTo>
                  <a:pt x="1674" y="120000"/>
                  <a:pt x="0" y="111043"/>
                  <a:pt x="0" y="99996"/>
                </a:cubicBezTo>
                <a:lnTo>
                  <a:pt x="0" y="20003"/>
                </a:lnTo>
                <a:close/>
              </a:path>
            </a:pathLst>
          </a:custGeom>
          <a:solidFill>
            <a:srgbClr val="FF3300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2325" tIns="132325" rIns="132325" bIns="13232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Reporting a broader picture of learning</a:t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4780898" y="4354867"/>
            <a:ext cx="7003734" cy="897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3"/>
                </a:moveTo>
                <a:cubicBezTo>
                  <a:pt x="0" y="8956"/>
                  <a:pt x="1674" y="0"/>
                  <a:pt x="3739" y="0"/>
                </a:cubicBezTo>
                <a:lnTo>
                  <a:pt x="116260" y="0"/>
                </a:lnTo>
                <a:cubicBezTo>
                  <a:pt x="118325" y="0"/>
                  <a:pt x="120000" y="8956"/>
                  <a:pt x="120000" y="20003"/>
                </a:cubicBezTo>
                <a:lnTo>
                  <a:pt x="120000" y="99996"/>
                </a:lnTo>
                <a:cubicBezTo>
                  <a:pt x="120000" y="111043"/>
                  <a:pt x="118325" y="120000"/>
                  <a:pt x="116260" y="120000"/>
                </a:cubicBezTo>
                <a:lnTo>
                  <a:pt x="3739" y="120000"/>
                </a:lnTo>
                <a:cubicBezTo>
                  <a:pt x="1674" y="120000"/>
                  <a:pt x="0" y="111043"/>
                  <a:pt x="0" y="99996"/>
                </a:cubicBezTo>
                <a:lnTo>
                  <a:pt x="0" y="20003"/>
                </a:lnTo>
                <a:close/>
              </a:path>
            </a:pathLst>
          </a:custGeom>
          <a:solidFill>
            <a:srgbClr val="D60093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2325" tIns="132325" rIns="132325" bIns="13232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wellbeing is central to the Framework </a:t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4780898" y="5409705"/>
            <a:ext cx="7003734" cy="7517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0003"/>
                </a:moveTo>
                <a:cubicBezTo>
                  <a:pt x="0" y="8956"/>
                  <a:pt x="1674" y="0"/>
                  <a:pt x="3739" y="0"/>
                </a:cubicBezTo>
                <a:lnTo>
                  <a:pt x="116260" y="0"/>
                </a:lnTo>
                <a:cubicBezTo>
                  <a:pt x="118325" y="0"/>
                  <a:pt x="120000" y="8956"/>
                  <a:pt x="120000" y="20003"/>
                </a:cubicBezTo>
                <a:lnTo>
                  <a:pt x="120000" y="99996"/>
                </a:lnTo>
                <a:cubicBezTo>
                  <a:pt x="120000" y="111043"/>
                  <a:pt x="118325" y="120000"/>
                  <a:pt x="116260" y="120000"/>
                </a:cubicBezTo>
                <a:lnTo>
                  <a:pt x="3739" y="120000"/>
                </a:lnTo>
                <a:cubicBezTo>
                  <a:pt x="1674" y="120000"/>
                  <a:pt x="0" y="111043"/>
                  <a:pt x="0" y="99996"/>
                </a:cubicBezTo>
                <a:lnTo>
                  <a:pt x="0" y="20003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2325" tIns="132325" rIns="132325" bIns="13232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Supporting continuity and learning- building on primary school</a:t>
            </a:r>
            <a:endParaRPr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590" y="485947"/>
            <a:ext cx="4305292" cy="6178094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4" name="Shape 384"/>
          <p:cNvSpPr/>
          <p:nvPr/>
        </p:nvSpPr>
        <p:spPr>
          <a:xfrm>
            <a:off x="6280514" y="2414667"/>
            <a:ext cx="4392488" cy="20378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"/>
                </a:moveTo>
                <a:cubicBezTo>
                  <a:pt x="0" y="5372"/>
                  <a:pt x="838" y="0"/>
                  <a:pt x="1872" y="0"/>
                </a:cubicBezTo>
                <a:lnTo>
                  <a:pt x="118127" y="0"/>
                </a:lnTo>
                <a:cubicBezTo>
                  <a:pt x="119161" y="0"/>
                  <a:pt x="120000" y="5372"/>
                  <a:pt x="120000" y="12000"/>
                </a:cubicBezTo>
                <a:lnTo>
                  <a:pt x="120000" y="107999"/>
                </a:lnTo>
                <a:cubicBezTo>
                  <a:pt x="120000" y="114627"/>
                  <a:pt x="119161" y="120000"/>
                  <a:pt x="118127" y="120000"/>
                </a:cubicBezTo>
                <a:lnTo>
                  <a:pt x="1872" y="120000"/>
                </a:lnTo>
                <a:cubicBezTo>
                  <a:pt x="838" y="120000"/>
                  <a:pt x="0" y="114627"/>
                  <a:pt x="0" y="107999"/>
                </a:cubicBezTo>
                <a:lnTo>
                  <a:pt x="0" y="12000"/>
                </a:lnTo>
                <a:close/>
              </a:path>
            </a:pathLst>
          </a:cu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7750" tIns="45050" rIns="57750" bIns="4505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Messages of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Framework for Junior Cycle 2015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stays the same?</a:t>
            </a:r>
            <a:endParaRPr/>
          </a:p>
        </p:txBody>
      </p:sp>
      <p:sp>
        <p:nvSpPr>
          <p:cNvPr id="392" name="Shape 392"/>
          <p:cNvSpPr txBox="1"/>
          <p:nvPr/>
        </p:nvSpPr>
        <p:spPr>
          <a:xfrm>
            <a:off x="410666" y="1417638"/>
            <a:ext cx="8519375" cy="473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experience a broad and balanced curriculum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Standards and expectations remain high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Subjects continue to play an important role in the Junior Cycle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Department of Education and Skills will monitor quality across all schools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8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State Examinations Commission will continue to be involved in assessment for certification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improving?</a:t>
            </a:r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x="279372" y="1417638"/>
            <a:ext cx="882507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better and a more engaging learning experience for your child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subject specifications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reporting back to parents and students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to support learning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emphasis on Key Skills and preparation for life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sound preparation for learning at Senior Cycle and beyond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-233916"/>
            <a:ext cx="7188576" cy="728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536" y="1143000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5011" y="708243"/>
            <a:ext cx="1494487" cy="149448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/>
          <p:nvPr/>
        </p:nvSpPr>
        <p:spPr>
          <a:xfrm>
            <a:off x="8088910" y="2028564"/>
            <a:ext cx="2157780" cy="967674"/>
          </a:xfrm>
          <a:prstGeom prst="roundRect">
            <a:avLst>
              <a:gd name="adj" fmla="val 16667"/>
            </a:avLst>
          </a:prstGeom>
          <a:solidFill>
            <a:srgbClr val="345FC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Jewish Studies</a:t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5505450" y="3721895"/>
            <a:ext cx="1040606" cy="4238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Shape 422"/>
          <p:cNvGrpSpPr/>
          <p:nvPr/>
        </p:nvGrpSpPr>
        <p:grpSpPr>
          <a:xfrm>
            <a:off x="4232791" y="1786270"/>
            <a:ext cx="3709729" cy="3700130"/>
            <a:chOff x="2133601" y="1519670"/>
            <a:chExt cx="4724400" cy="4804930"/>
          </a:xfrm>
        </p:grpSpPr>
        <p:sp>
          <p:nvSpPr>
            <p:cNvPr id="423" name="Shape 423">
              <a:hlinkClick r:id="rId4"/>
            </p:cNvPr>
            <p:cNvSpPr/>
            <p:nvPr/>
          </p:nvSpPr>
          <p:spPr>
            <a:xfrm rot="5400000">
              <a:off x="3048923" y="609875"/>
              <a:ext cx="2899283" cy="47188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137"/>
                  </a:moveTo>
                  <a:lnTo>
                    <a:pt x="0" y="58137"/>
                  </a:lnTo>
                  <a:lnTo>
                    <a:pt x="466" y="54833"/>
                  </a:lnTo>
                  <a:lnTo>
                    <a:pt x="1165" y="51669"/>
                  </a:lnTo>
                  <a:lnTo>
                    <a:pt x="1980" y="48576"/>
                  </a:lnTo>
                  <a:lnTo>
                    <a:pt x="3145" y="45623"/>
                  </a:lnTo>
                  <a:lnTo>
                    <a:pt x="4427" y="42741"/>
                  </a:lnTo>
                  <a:lnTo>
                    <a:pt x="5941" y="40000"/>
                  </a:lnTo>
                  <a:lnTo>
                    <a:pt x="7572" y="37328"/>
                  </a:lnTo>
                  <a:lnTo>
                    <a:pt x="9320" y="34797"/>
                  </a:lnTo>
                  <a:lnTo>
                    <a:pt x="11417" y="32337"/>
                  </a:lnTo>
                  <a:lnTo>
                    <a:pt x="13514" y="29947"/>
                  </a:lnTo>
                  <a:lnTo>
                    <a:pt x="15844" y="27697"/>
                  </a:lnTo>
                  <a:lnTo>
                    <a:pt x="18291" y="25518"/>
                  </a:lnTo>
                  <a:lnTo>
                    <a:pt x="20854" y="23409"/>
                  </a:lnTo>
                  <a:lnTo>
                    <a:pt x="23533" y="21370"/>
                  </a:lnTo>
                  <a:lnTo>
                    <a:pt x="26330" y="19472"/>
                  </a:lnTo>
                  <a:lnTo>
                    <a:pt x="29242" y="17644"/>
                  </a:lnTo>
                  <a:lnTo>
                    <a:pt x="29242" y="17644"/>
                  </a:lnTo>
                  <a:lnTo>
                    <a:pt x="32271" y="15887"/>
                  </a:lnTo>
                  <a:lnTo>
                    <a:pt x="35417" y="14200"/>
                  </a:lnTo>
                  <a:lnTo>
                    <a:pt x="38796" y="12583"/>
                  </a:lnTo>
                  <a:lnTo>
                    <a:pt x="42174" y="11036"/>
                  </a:lnTo>
                  <a:lnTo>
                    <a:pt x="45786" y="9560"/>
                  </a:lnTo>
                  <a:lnTo>
                    <a:pt x="49514" y="8224"/>
                  </a:lnTo>
                  <a:lnTo>
                    <a:pt x="53475" y="6889"/>
                  </a:lnTo>
                  <a:lnTo>
                    <a:pt x="57553" y="5694"/>
                  </a:lnTo>
                  <a:lnTo>
                    <a:pt x="61747" y="4639"/>
                  </a:lnTo>
                  <a:lnTo>
                    <a:pt x="66174" y="3585"/>
                  </a:lnTo>
                  <a:lnTo>
                    <a:pt x="70718" y="2741"/>
                  </a:lnTo>
                  <a:lnTo>
                    <a:pt x="75495" y="1968"/>
                  </a:lnTo>
                  <a:lnTo>
                    <a:pt x="80388" y="1265"/>
                  </a:lnTo>
                  <a:lnTo>
                    <a:pt x="85514" y="702"/>
                  </a:lnTo>
                  <a:lnTo>
                    <a:pt x="90873" y="281"/>
                  </a:lnTo>
                  <a:lnTo>
                    <a:pt x="96349" y="0"/>
                  </a:lnTo>
                  <a:lnTo>
                    <a:pt x="98679" y="0"/>
                  </a:lnTo>
                  <a:lnTo>
                    <a:pt x="98679" y="0"/>
                  </a:lnTo>
                  <a:lnTo>
                    <a:pt x="104038" y="3374"/>
                  </a:lnTo>
                  <a:lnTo>
                    <a:pt x="109398" y="6748"/>
                  </a:lnTo>
                  <a:lnTo>
                    <a:pt x="114757" y="10052"/>
                  </a:lnTo>
                  <a:lnTo>
                    <a:pt x="120000" y="13427"/>
                  </a:lnTo>
                  <a:lnTo>
                    <a:pt x="120000" y="13427"/>
                  </a:lnTo>
                  <a:lnTo>
                    <a:pt x="115456" y="16028"/>
                  </a:lnTo>
                  <a:lnTo>
                    <a:pt x="110912" y="18699"/>
                  </a:lnTo>
                  <a:lnTo>
                    <a:pt x="106368" y="21441"/>
                  </a:lnTo>
                  <a:lnTo>
                    <a:pt x="101708" y="24112"/>
                  </a:lnTo>
                  <a:lnTo>
                    <a:pt x="101708" y="24112"/>
                  </a:lnTo>
                  <a:lnTo>
                    <a:pt x="100310" y="24956"/>
                  </a:lnTo>
                  <a:lnTo>
                    <a:pt x="99611" y="25307"/>
                  </a:lnTo>
                  <a:lnTo>
                    <a:pt x="98912" y="25518"/>
                  </a:lnTo>
                  <a:lnTo>
                    <a:pt x="98912" y="25518"/>
                  </a:lnTo>
                  <a:lnTo>
                    <a:pt x="98213" y="25659"/>
                  </a:lnTo>
                  <a:lnTo>
                    <a:pt x="97514" y="25729"/>
                  </a:lnTo>
                  <a:lnTo>
                    <a:pt x="95883" y="25729"/>
                  </a:lnTo>
                  <a:lnTo>
                    <a:pt x="94368" y="25729"/>
                  </a:lnTo>
                  <a:lnTo>
                    <a:pt x="92854" y="25799"/>
                  </a:lnTo>
                  <a:lnTo>
                    <a:pt x="92854" y="25799"/>
                  </a:lnTo>
                  <a:lnTo>
                    <a:pt x="90291" y="26010"/>
                  </a:lnTo>
                  <a:lnTo>
                    <a:pt x="87728" y="26291"/>
                  </a:lnTo>
                  <a:lnTo>
                    <a:pt x="85165" y="26643"/>
                  </a:lnTo>
                  <a:lnTo>
                    <a:pt x="82718" y="27065"/>
                  </a:lnTo>
                  <a:lnTo>
                    <a:pt x="80271" y="27557"/>
                  </a:lnTo>
                  <a:lnTo>
                    <a:pt x="77941" y="28049"/>
                  </a:lnTo>
                  <a:lnTo>
                    <a:pt x="75728" y="28681"/>
                  </a:lnTo>
                  <a:lnTo>
                    <a:pt x="73514" y="29244"/>
                  </a:lnTo>
                  <a:lnTo>
                    <a:pt x="71417" y="29947"/>
                  </a:lnTo>
                  <a:lnTo>
                    <a:pt x="69320" y="30650"/>
                  </a:lnTo>
                  <a:lnTo>
                    <a:pt x="67339" y="31423"/>
                  </a:lnTo>
                  <a:lnTo>
                    <a:pt x="65475" y="32196"/>
                  </a:lnTo>
                  <a:lnTo>
                    <a:pt x="63728" y="33040"/>
                  </a:lnTo>
                  <a:lnTo>
                    <a:pt x="61980" y="33954"/>
                  </a:lnTo>
                  <a:lnTo>
                    <a:pt x="60349" y="34868"/>
                  </a:lnTo>
                  <a:lnTo>
                    <a:pt x="58718" y="35782"/>
                  </a:lnTo>
                  <a:lnTo>
                    <a:pt x="58718" y="35782"/>
                  </a:lnTo>
                  <a:lnTo>
                    <a:pt x="56970" y="36906"/>
                  </a:lnTo>
                  <a:lnTo>
                    <a:pt x="55339" y="38101"/>
                  </a:lnTo>
                  <a:lnTo>
                    <a:pt x="53825" y="39297"/>
                  </a:lnTo>
                  <a:lnTo>
                    <a:pt x="52310" y="40632"/>
                  </a:lnTo>
                  <a:lnTo>
                    <a:pt x="50796" y="41898"/>
                  </a:lnTo>
                  <a:lnTo>
                    <a:pt x="49514" y="43304"/>
                  </a:lnTo>
                  <a:lnTo>
                    <a:pt x="48233" y="44780"/>
                  </a:lnTo>
                  <a:lnTo>
                    <a:pt x="46951" y="46326"/>
                  </a:lnTo>
                  <a:lnTo>
                    <a:pt x="46951" y="46326"/>
                  </a:lnTo>
                  <a:lnTo>
                    <a:pt x="45902" y="47873"/>
                  </a:lnTo>
                  <a:lnTo>
                    <a:pt x="44970" y="49490"/>
                  </a:lnTo>
                  <a:lnTo>
                    <a:pt x="44271" y="51107"/>
                  </a:lnTo>
                  <a:lnTo>
                    <a:pt x="43572" y="52794"/>
                  </a:lnTo>
                  <a:lnTo>
                    <a:pt x="43106" y="54481"/>
                  </a:lnTo>
                  <a:lnTo>
                    <a:pt x="42757" y="56239"/>
                  </a:lnTo>
                  <a:lnTo>
                    <a:pt x="42524" y="57996"/>
                  </a:lnTo>
                  <a:lnTo>
                    <a:pt x="42407" y="59753"/>
                  </a:lnTo>
                  <a:lnTo>
                    <a:pt x="42407" y="61581"/>
                  </a:lnTo>
                  <a:lnTo>
                    <a:pt x="42640" y="63339"/>
                  </a:lnTo>
                  <a:lnTo>
                    <a:pt x="42990" y="65096"/>
                  </a:lnTo>
                  <a:lnTo>
                    <a:pt x="43456" y="66783"/>
                  </a:lnTo>
                  <a:lnTo>
                    <a:pt x="44038" y="68471"/>
                  </a:lnTo>
                  <a:lnTo>
                    <a:pt x="44737" y="70158"/>
                  </a:lnTo>
                  <a:lnTo>
                    <a:pt x="45669" y="71775"/>
                  </a:lnTo>
                  <a:lnTo>
                    <a:pt x="46718" y="73321"/>
                  </a:lnTo>
                  <a:lnTo>
                    <a:pt x="46718" y="73321"/>
                  </a:lnTo>
                  <a:lnTo>
                    <a:pt x="48349" y="75430"/>
                  </a:lnTo>
                  <a:lnTo>
                    <a:pt x="50097" y="77469"/>
                  </a:lnTo>
                  <a:lnTo>
                    <a:pt x="52077" y="79437"/>
                  </a:lnTo>
                  <a:lnTo>
                    <a:pt x="54291" y="81265"/>
                  </a:lnTo>
                  <a:lnTo>
                    <a:pt x="56621" y="83022"/>
                  </a:lnTo>
                  <a:lnTo>
                    <a:pt x="59184" y="84639"/>
                  </a:lnTo>
                  <a:lnTo>
                    <a:pt x="61864" y="86186"/>
                  </a:lnTo>
                  <a:lnTo>
                    <a:pt x="64776" y="87592"/>
                  </a:lnTo>
                  <a:lnTo>
                    <a:pt x="67922" y="88927"/>
                  </a:lnTo>
                  <a:lnTo>
                    <a:pt x="71184" y="90123"/>
                  </a:lnTo>
                  <a:lnTo>
                    <a:pt x="74563" y="91177"/>
                  </a:lnTo>
                  <a:lnTo>
                    <a:pt x="78174" y="92091"/>
                  </a:lnTo>
                  <a:lnTo>
                    <a:pt x="82019" y="92864"/>
                  </a:lnTo>
                  <a:lnTo>
                    <a:pt x="85980" y="93567"/>
                  </a:lnTo>
                  <a:lnTo>
                    <a:pt x="90174" y="94059"/>
                  </a:lnTo>
                  <a:lnTo>
                    <a:pt x="94601" y="94481"/>
                  </a:lnTo>
                  <a:lnTo>
                    <a:pt x="94601" y="94481"/>
                  </a:lnTo>
                  <a:lnTo>
                    <a:pt x="85631" y="99824"/>
                  </a:lnTo>
                  <a:lnTo>
                    <a:pt x="76543" y="105237"/>
                  </a:lnTo>
                  <a:lnTo>
                    <a:pt x="76543" y="105237"/>
                  </a:lnTo>
                  <a:lnTo>
                    <a:pt x="75029" y="106010"/>
                  </a:lnTo>
                  <a:lnTo>
                    <a:pt x="74330" y="106432"/>
                  </a:lnTo>
                  <a:lnTo>
                    <a:pt x="74213" y="106643"/>
                  </a:lnTo>
                  <a:lnTo>
                    <a:pt x="74097" y="106783"/>
                  </a:lnTo>
                  <a:lnTo>
                    <a:pt x="74097" y="106783"/>
                  </a:lnTo>
                  <a:lnTo>
                    <a:pt x="74213" y="106994"/>
                  </a:lnTo>
                  <a:lnTo>
                    <a:pt x="74446" y="107135"/>
                  </a:lnTo>
                  <a:lnTo>
                    <a:pt x="75145" y="107627"/>
                  </a:lnTo>
                  <a:lnTo>
                    <a:pt x="76660" y="108471"/>
                  </a:lnTo>
                  <a:lnTo>
                    <a:pt x="76660" y="108471"/>
                  </a:lnTo>
                  <a:lnTo>
                    <a:pt x="85281" y="113884"/>
                  </a:lnTo>
                  <a:lnTo>
                    <a:pt x="94019" y="119226"/>
                  </a:lnTo>
                  <a:lnTo>
                    <a:pt x="94019" y="119226"/>
                  </a:lnTo>
                  <a:lnTo>
                    <a:pt x="94601" y="119648"/>
                  </a:lnTo>
                  <a:lnTo>
                    <a:pt x="94834" y="119789"/>
                  </a:lnTo>
                  <a:lnTo>
                    <a:pt x="94834" y="119929"/>
                  </a:lnTo>
                  <a:lnTo>
                    <a:pt x="94834" y="120000"/>
                  </a:lnTo>
                  <a:lnTo>
                    <a:pt x="94834" y="120000"/>
                  </a:lnTo>
                  <a:lnTo>
                    <a:pt x="89359" y="119718"/>
                  </a:lnTo>
                  <a:lnTo>
                    <a:pt x="84233" y="119297"/>
                  </a:lnTo>
                  <a:lnTo>
                    <a:pt x="79106" y="118734"/>
                  </a:lnTo>
                  <a:lnTo>
                    <a:pt x="74330" y="118031"/>
                  </a:lnTo>
                  <a:lnTo>
                    <a:pt x="69669" y="117258"/>
                  </a:lnTo>
                  <a:lnTo>
                    <a:pt x="65126" y="116344"/>
                  </a:lnTo>
                  <a:lnTo>
                    <a:pt x="60815" y="115360"/>
                  </a:lnTo>
                  <a:lnTo>
                    <a:pt x="56621" y="114235"/>
                  </a:lnTo>
                  <a:lnTo>
                    <a:pt x="52660" y="113040"/>
                  </a:lnTo>
                  <a:lnTo>
                    <a:pt x="48815" y="111704"/>
                  </a:lnTo>
                  <a:lnTo>
                    <a:pt x="45087" y="110298"/>
                  </a:lnTo>
                  <a:lnTo>
                    <a:pt x="41592" y="108822"/>
                  </a:lnTo>
                  <a:lnTo>
                    <a:pt x="38213" y="107275"/>
                  </a:lnTo>
                  <a:lnTo>
                    <a:pt x="34951" y="105659"/>
                  </a:lnTo>
                  <a:lnTo>
                    <a:pt x="31805" y="103971"/>
                  </a:lnTo>
                  <a:lnTo>
                    <a:pt x="28776" y="102214"/>
                  </a:lnTo>
                  <a:lnTo>
                    <a:pt x="28776" y="102214"/>
                  </a:lnTo>
                  <a:lnTo>
                    <a:pt x="25864" y="100386"/>
                  </a:lnTo>
                  <a:lnTo>
                    <a:pt x="23067" y="98488"/>
                  </a:lnTo>
                  <a:lnTo>
                    <a:pt x="20388" y="96520"/>
                  </a:lnTo>
                  <a:lnTo>
                    <a:pt x="17825" y="94411"/>
                  </a:lnTo>
                  <a:lnTo>
                    <a:pt x="15495" y="92231"/>
                  </a:lnTo>
                  <a:lnTo>
                    <a:pt x="13281" y="89982"/>
                  </a:lnTo>
                  <a:lnTo>
                    <a:pt x="11184" y="87592"/>
                  </a:lnTo>
                  <a:lnTo>
                    <a:pt x="9203" y="85202"/>
                  </a:lnTo>
                  <a:lnTo>
                    <a:pt x="7456" y="82671"/>
                  </a:lnTo>
                  <a:lnTo>
                    <a:pt x="5825" y="80000"/>
                  </a:lnTo>
                  <a:lnTo>
                    <a:pt x="4310" y="77258"/>
                  </a:lnTo>
                  <a:lnTo>
                    <a:pt x="3145" y="74446"/>
                  </a:lnTo>
                  <a:lnTo>
                    <a:pt x="1980" y="71493"/>
                  </a:lnTo>
                  <a:lnTo>
                    <a:pt x="1165" y="68400"/>
                  </a:lnTo>
                  <a:lnTo>
                    <a:pt x="466" y="65237"/>
                  </a:lnTo>
                  <a:lnTo>
                    <a:pt x="0" y="62003"/>
                  </a:lnTo>
                  <a:lnTo>
                    <a:pt x="0" y="5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Shape 424">
              <a:hlinkClick r:id="rId5"/>
            </p:cNvPr>
            <p:cNvSpPr/>
            <p:nvPr/>
          </p:nvSpPr>
          <p:spPr>
            <a:xfrm rot="5400000">
              <a:off x="3040605" y="2515496"/>
              <a:ext cx="2902099" cy="47161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7889"/>
                  </a:moveTo>
                  <a:lnTo>
                    <a:pt x="120000" y="57889"/>
                  </a:lnTo>
                  <a:lnTo>
                    <a:pt x="120000" y="61828"/>
                  </a:lnTo>
                  <a:lnTo>
                    <a:pt x="120000" y="57889"/>
                  </a:lnTo>
                  <a:lnTo>
                    <a:pt x="120000" y="57889"/>
                  </a:lnTo>
                  <a:lnTo>
                    <a:pt x="119650" y="54583"/>
                  </a:lnTo>
                  <a:lnTo>
                    <a:pt x="118952" y="51418"/>
                  </a:lnTo>
                  <a:lnTo>
                    <a:pt x="118021" y="48323"/>
                  </a:lnTo>
                  <a:lnTo>
                    <a:pt x="116973" y="45369"/>
                  </a:lnTo>
                  <a:lnTo>
                    <a:pt x="115693" y="42555"/>
                  </a:lnTo>
                  <a:lnTo>
                    <a:pt x="114296" y="39812"/>
                  </a:lnTo>
                  <a:lnTo>
                    <a:pt x="112667" y="37139"/>
                  </a:lnTo>
                  <a:lnTo>
                    <a:pt x="110921" y="34607"/>
                  </a:lnTo>
                  <a:lnTo>
                    <a:pt x="108942" y="32215"/>
                  </a:lnTo>
                  <a:lnTo>
                    <a:pt x="106847" y="29824"/>
                  </a:lnTo>
                  <a:lnTo>
                    <a:pt x="104519" y="27573"/>
                  </a:lnTo>
                  <a:lnTo>
                    <a:pt x="102192" y="25392"/>
                  </a:lnTo>
                  <a:lnTo>
                    <a:pt x="99631" y="23352"/>
                  </a:lnTo>
                  <a:lnTo>
                    <a:pt x="96954" y="21313"/>
                  </a:lnTo>
                  <a:lnTo>
                    <a:pt x="94161" y="19413"/>
                  </a:lnTo>
                  <a:lnTo>
                    <a:pt x="91134" y="17584"/>
                  </a:lnTo>
                  <a:lnTo>
                    <a:pt x="91134" y="17584"/>
                  </a:lnTo>
                  <a:lnTo>
                    <a:pt x="88108" y="15826"/>
                  </a:lnTo>
                  <a:lnTo>
                    <a:pt x="84966" y="14138"/>
                  </a:lnTo>
                  <a:lnTo>
                    <a:pt x="81707" y="12520"/>
                  </a:lnTo>
                  <a:lnTo>
                    <a:pt x="78215" y="10973"/>
                  </a:lnTo>
                  <a:lnTo>
                    <a:pt x="74723" y="9495"/>
                  </a:lnTo>
                  <a:lnTo>
                    <a:pt x="70999" y="8089"/>
                  </a:lnTo>
                  <a:lnTo>
                    <a:pt x="67158" y="6822"/>
                  </a:lnTo>
                  <a:lnTo>
                    <a:pt x="63084" y="5627"/>
                  </a:lnTo>
                  <a:lnTo>
                    <a:pt x="59010" y="4501"/>
                  </a:lnTo>
                  <a:lnTo>
                    <a:pt x="54704" y="3516"/>
                  </a:lnTo>
                  <a:lnTo>
                    <a:pt x="50164" y="2602"/>
                  </a:lnTo>
                  <a:lnTo>
                    <a:pt x="45509" y="1828"/>
                  </a:lnTo>
                  <a:lnTo>
                    <a:pt x="40737" y="1195"/>
                  </a:lnTo>
                  <a:lnTo>
                    <a:pt x="35732" y="633"/>
                  </a:lnTo>
                  <a:lnTo>
                    <a:pt x="30494" y="281"/>
                  </a:lnTo>
                  <a:lnTo>
                    <a:pt x="25140" y="0"/>
                  </a:lnTo>
                  <a:lnTo>
                    <a:pt x="25140" y="0"/>
                  </a:lnTo>
                  <a:lnTo>
                    <a:pt x="25140" y="140"/>
                  </a:lnTo>
                  <a:lnTo>
                    <a:pt x="25257" y="211"/>
                  </a:lnTo>
                  <a:lnTo>
                    <a:pt x="25489" y="422"/>
                  </a:lnTo>
                  <a:lnTo>
                    <a:pt x="26188" y="703"/>
                  </a:lnTo>
                  <a:lnTo>
                    <a:pt x="26188" y="703"/>
                  </a:lnTo>
                  <a:lnTo>
                    <a:pt x="35965" y="6893"/>
                  </a:lnTo>
                  <a:lnTo>
                    <a:pt x="40969" y="10058"/>
                  </a:lnTo>
                  <a:lnTo>
                    <a:pt x="45858" y="13083"/>
                  </a:lnTo>
                  <a:lnTo>
                    <a:pt x="45858" y="13083"/>
                  </a:lnTo>
                  <a:lnTo>
                    <a:pt x="43414" y="14701"/>
                  </a:lnTo>
                  <a:lnTo>
                    <a:pt x="40853" y="16248"/>
                  </a:lnTo>
                  <a:lnTo>
                    <a:pt x="35732" y="19343"/>
                  </a:lnTo>
                  <a:lnTo>
                    <a:pt x="30494" y="22368"/>
                  </a:lnTo>
                  <a:lnTo>
                    <a:pt x="27934" y="23915"/>
                  </a:lnTo>
                  <a:lnTo>
                    <a:pt x="25489" y="25533"/>
                  </a:lnTo>
                  <a:lnTo>
                    <a:pt x="25489" y="25533"/>
                  </a:lnTo>
                  <a:lnTo>
                    <a:pt x="29679" y="25885"/>
                  </a:lnTo>
                  <a:lnTo>
                    <a:pt x="33870" y="26377"/>
                  </a:lnTo>
                  <a:lnTo>
                    <a:pt x="37827" y="27010"/>
                  </a:lnTo>
                  <a:lnTo>
                    <a:pt x="41668" y="27854"/>
                  </a:lnTo>
                  <a:lnTo>
                    <a:pt x="45392" y="28769"/>
                  </a:lnTo>
                  <a:lnTo>
                    <a:pt x="48884" y="29824"/>
                  </a:lnTo>
                  <a:lnTo>
                    <a:pt x="52259" y="31019"/>
                  </a:lnTo>
                  <a:lnTo>
                    <a:pt x="55402" y="32356"/>
                  </a:lnTo>
                  <a:lnTo>
                    <a:pt x="58428" y="33763"/>
                  </a:lnTo>
                  <a:lnTo>
                    <a:pt x="61222" y="35381"/>
                  </a:lnTo>
                  <a:lnTo>
                    <a:pt x="63782" y="37069"/>
                  </a:lnTo>
                  <a:lnTo>
                    <a:pt x="66226" y="38827"/>
                  </a:lnTo>
                  <a:lnTo>
                    <a:pt x="68438" y="40726"/>
                  </a:lnTo>
                  <a:lnTo>
                    <a:pt x="70417" y="42696"/>
                  </a:lnTo>
                  <a:lnTo>
                    <a:pt x="72162" y="44806"/>
                  </a:lnTo>
                  <a:lnTo>
                    <a:pt x="73792" y="46987"/>
                  </a:lnTo>
                  <a:lnTo>
                    <a:pt x="73792" y="46987"/>
                  </a:lnTo>
                  <a:lnTo>
                    <a:pt x="74723" y="48534"/>
                  </a:lnTo>
                  <a:lnTo>
                    <a:pt x="75538" y="50152"/>
                  </a:lnTo>
                  <a:lnTo>
                    <a:pt x="76236" y="51770"/>
                  </a:lnTo>
                  <a:lnTo>
                    <a:pt x="76818" y="53458"/>
                  </a:lnTo>
                  <a:lnTo>
                    <a:pt x="77284" y="55076"/>
                  </a:lnTo>
                  <a:lnTo>
                    <a:pt x="77633" y="56834"/>
                  </a:lnTo>
                  <a:lnTo>
                    <a:pt x="77749" y="58522"/>
                  </a:lnTo>
                  <a:lnTo>
                    <a:pt x="77866" y="60211"/>
                  </a:lnTo>
                  <a:lnTo>
                    <a:pt x="77749" y="61899"/>
                  </a:lnTo>
                  <a:lnTo>
                    <a:pt x="77516" y="63587"/>
                  </a:lnTo>
                  <a:lnTo>
                    <a:pt x="77167" y="65275"/>
                  </a:lnTo>
                  <a:lnTo>
                    <a:pt x="76702" y="66963"/>
                  </a:lnTo>
                  <a:lnTo>
                    <a:pt x="76120" y="68651"/>
                  </a:lnTo>
                  <a:lnTo>
                    <a:pt x="75305" y="70269"/>
                  </a:lnTo>
                  <a:lnTo>
                    <a:pt x="74374" y="71887"/>
                  </a:lnTo>
                  <a:lnTo>
                    <a:pt x="73326" y="73434"/>
                  </a:lnTo>
                  <a:lnTo>
                    <a:pt x="73326" y="73434"/>
                  </a:lnTo>
                  <a:lnTo>
                    <a:pt x="71813" y="75474"/>
                  </a:lnTo>
                  <a:lnTo>
                    <a:pt x="69951" y="77444"/>
                  </a:lnTo>
                  <a:lnTo>
                    <a:pt x="68089" y="79343"/>
                  </a:lnTo>
                  <a:lnTo>
                    <a:pt x="65877" y="81101"/>
                  </a:lnTo>
                  <a:lnTo>
                    <a:pt x="63549" y="82860"/>
                  </a:lnTo>
                  <a:lnTo>
                    <a:pt x="61105" y="84478"/>
                  </a:lnTo>
                  <a:lnTo>
                    <a:pt x="58428" y="85955"/>
                  </a:lnTo>
                  <a:lnTo>
                    <a:pt x="55518" y="87362"/>
                  </a:lnTo>
                  <a:lnTo>
                    <a:pt x="52609" y="88698"/>
                  </a:lnTo>
                  <a:lnTo>
                    <a:pt x="49350" y="89894"/>
                  </a:lnTo>
                  <a:lnTo>
                    <a:pt x="45974" y="90949"/>
                  </a:lnTo>
                  <a:lnTo>
                    <a:pt x="42483" y="91864"/>
                  </a:lnTo>
                  <a:lnTo>
                    <a:pt x="38874" y="92708"/>
                  </a:lnTo>
                  <a:lnTo>
                    <a:pt x="35033" y="93411"/>
                  </a:lnTo>
                  <a:lnTo>
                    <a:pt x="30960" y="93903"/>
                  </a:lnTo>
                  <a:lnTo>
                    <a:pt x="26770" y="94325"/>
                  </a:lnTo>
                  <a:lnTo>
                    <a:pt x="26770" y="94325"/>
                  </a:lnTo>
                  <a:lnTo>
                    <a:pt x="25373" y="94325"/>
                  </a:lnTo>
                  <a:lnTo>
                    <a:pt x="23743" y="94325"/>
                  </a:lnTo>
                  <a:lnTo>
                    <a:pt x="22230" y="94396"/>
                  </a:lnTo>
                  <a:lnTo>
                    <a:pt x="21416" y="94466"/>
                  </a:lnTo>
                  <a:lnTo>
                    <a:pt x="20717" y="94536"/>
                  </a:lnTo>
                  <a:lnTo>
                    <a:pt x="20717" y="94536"/>
                  </a:lnTo>
                  <a:lnTo>
                    <a:pt x="20135" y="94747"/>
                  </a:lnTo>
                  <a:lnTo>
                    <a:pt x="19321" y="95099"/>
                  </a:lnTo>
                  <a:lnTo>
                    <a:pt x="18040" y="95873"/>
                  </a:lnTo>
                  <a:lnTo>
                    <a:pt x="18040" y="95873"/>
                  </a:lnTo>
                  <a:lnTo>
                    <a:pt x="16062" y="96998"/>
                  </a:lnTo>
                  <a:lnTo>
                    <a:pt x="14083" y="98194"/>
                  </a:lnTo>
                  <a:lnTo>
                    <a:pt x="10358" y="100586"/>
                  </a:lnTo>
                  <a:lnTo>
                    <a:pt x="10358" y="100586"/>
                  </a:lnTo>
                  <a:lnTo>
                    <a:pt x="9078" y="101359"/>
                  </a:lnTo>
                  <a:lnTo>
                    <a:pt x="7798" y="102133"/>
                  </a:lnTo>
                  <a:lnTo>
                    <a:pt x="5121" y="103610"/>
                  </a:lnTo>
                  <a:lnTo>
                    <a:pt x="2560" y="105087"/>
                  </a:lnTo>
                  <a:lnTo>
                    <a:pt x="1280" y="105861"/>
                  </a:lnTo>
                  <a:lnTo>
                    <a:pt x="0" y="106635"/>
                  </a:lnTo>
                  <a:lnTo>
                    <a:pt x="0" y="106635"/>
                  </a:lnTo>
                  <a:lnTo>
                    <a:pt x="5354" y="110082"/>
                  </a:lnTo>
                  <a:lnTo>
                    <a:pt x="10708" y="113388"/>
                  </a:lnTo>
                  <a:lnTo>
                    <a:pt x="10708" y="113388"/>
                  </a:lnTo>
                  <a:lnTo>
                    <a:pt x="13385" y="115076"/>
                  </a:lnTo>
                  <a:lnTo>
                    <a:pt x="13385" y="115076"/>
                  </a:lnTo>
                  <a:lnTo>
                    <a:pt x="14083" y="115498"/>
                  </a:lnTo>
                  <a:lnTo>
                    <a:pt x="14665" y="115920"/>
                  </a:lnTo>
                  <a:lnTo>
                    <a:pt x="15247" y="116342"/>
                  </a:lnTo>
                  <a:lnTo>
                    <a:pt x="15945" y="116764"/>
                  </a:lnTo>
                  <a:lnTo>
                    <a:pt x="15945" y="116764"/>
                  </a:lnTo>
                  <a:lnTo>
                    <a:pt x="18739" y="118311"/>
                  </a:lnTo>
                  <a:lnTo>
                    <a:pt x="20019" y="119155"/>
                  </a:lnTo>
                  <a:lnTo>
                    <a:pt x="21299" y="120000"/>
                  </a:lnTo>
                  <a:lnTo>
                    <a:pt x="23976" y="120000"/>
                  </a:lnTo>
                  <a:lnTo>
                    <a:pt x="23976" y="120000"/>
                  </a:lnTo>
                  <a:lnTo>
                    <a:pt x="29447" y="119718"/>
                  </a:lnTo>
                  <a:lnTo>
                    <a:pt x="34801" y="119296"/>
                  </a:lnTo>
                  <a:lnTo>
                    <a:pt x="40038" y="118733"/>
                  </a:lnTo>
                  <a:lnTo>
                    <a:pt x="45043" y="118100"/>
                  </a:lnTo>
                  <a:lnTo>
                    <a:pt x="49932" y="117327"/>
                  </a:lnTo>
                  <a:lnTo>
                    <a:pt x="54587" y="116412"/>
                  </a:lnTo>
                  <a:lnTo>
                    <a:pt x="56799" y="115920"/>
                  </a:lnTo>
                  <a:lnTo>
                    <a:pt x="59010" y="115357"/>
                  </a:lnTo>
                  <a:lnTo>
                    <a:pt x="61222" y="114794"/>
                  </a:lnTo>
                  <a:lnTo>
                    <a:pt x="63317" y="114161"/>
                  </a:lnTo>
                  <a:lnTo>
                    <a:pt x="63317" y="114161"/>
                  </a:lnTo>
                  <a:lnTo>
                    <a:pt x="67274" y="112895"/>
                  </a:lnTo>
                  <a:lnTo>
                    <a:pt x="71115" y="111559"/>
                  </a:lnTo>
                  <a:lnTo>
                    <a:pt x="74723" y="110222"/>
                  </a:lnTo>
                  <a:lnTo>
                    <a:pt x="78215" y="108745"/>
                  </a:lnTo>
                  <a:lnTo>
                    <a:pt x="81707" y="107198"/>
                  </a:lnTo>
                  <a:lnTo>
                    <a:pt x="84966" y="105650"/>
                  </a:lnTo>
                  <a:lnTo>
                    <a:pt x="88108" y="103892"/>
                  </a:lnTo>
                  <a:lnTo>
                    <a:pt x="91134" y="102133"/>
                  </a:lnTo>
                  <a:lnTo>
                    <a:pt x="91134" y="102133"/>
                  </a:lnTo>
                  <a:lnTo>
                    <a:pt x="94161" y="100304"/>
                  </a:lnTo>
                  <a:lnTo>
                    <a:pt x="96954" y="98405"/>
                  </a:lnTo>
                  <a:lnTo>
                    <a:pt x="99631" y="96365"/>
                  </a:lnTo>
                  <a:lnTo>
                    <a:pt x="102192" y="94255"/>
                  </a:lnTo>
                  <a:lnTo>
                    <a:pt x="104636" y="92075"/>
                  </a:lnTo>
                  <a:lnTo>
                    <a:pt x="106847" y="89824"/>
                  </a:lnTo>
                  <a:lnTo>
                    <a:pt x="109059" y="87502"/>
                  </a:lnTo>
                  <a:lnTo>
                    <a:pt x="110921" y="85041"/>
                  </a:lnTo>
                  <a:lnTo>
                    <a:pt x="112783" y="82508"/>
                  </a:lnTo>
                  <a:lnTo>
                    <a:pt x="114413" y="79835"/>
                  </a:lnTo>
                  <a:lnTo>
                    <a:pt x="115809" y="77092"/>
                  </a:lnTo>
                  <a:lnTo>
                    <a:pt x="117090" y="74279"/>
                  </a:lnTo>
                  <a:lnTo>
                    <a:pt x="118137" y="71324"/>
                  </a:lnTo>
                  <a:lnTo>
                    <a:pt x="118952" y="68300"/>
                  </a:lnTo>
                  <a:lnTo>
                    <a:pt x="119650" y="65134"/>
                  </a:lnTo>
                  <a:lnTo>
                    <a:pt x="120000" y="61828"/>
                  </a:lnTo>
                  <a:lnTo>
                    <a:pt x="120000" y="5788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Shape 425">
              <a:hlinkClick r:id="rId4"/>
            </p:cNvPr>
            <p:cNvSpPr txBox="1"/>
            <p:nvPr/>
          </p:nvSpPr>
          <p:spPr>
            <a:xfrm>
              <a:off x="3135717" y="1594235"/>
              <a:ext cx="2895601" cy="1037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24 Statements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Learning</a:t>
              </a:r>
              <a:endParaRPr/>
            </a:p>
          </p:txBody>
        </p:sp>
        <p:sp>
          <p:nvSpPr>
            <p:cNvPr id="426" name="Shape 426">
              <a:hlinkClick r:id="rId5"/>
            </p:cNvPr>
            <p:cNvSpPr txBox="1"/>
            <p:nvPr/>
          </p:nvSpPr>
          <p:spPr>
            <a:xfrm>
              <a:off x="3120435" y="5422106"/>
              <a:ext cx="2895601" cy="586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Key Skills</a:t>
              </a:r>
              <a:endParaRPr/>
            </a:p>
          </p:txBody>
        </p:sp>
        <p:sp>
          <p:nvSpPr>
            <p:cNvPr id="427" name="Shape 427">
              <a:hlinkClick r:id="rId6"/>
            </p:cNvPr>
            <p:cNvSpPr/>
            <p:nvPr/>
          </p:nvSpPr>
          <p:spPr>
            <a:xfrm>
              <a:off x="3285248" y="2717074"/>
              <a:ext cx="2438400" cy="2438400"/>
            </a:xfrm>
            <a:prstGeom prst="ellipse">
              <a:avLst/>
            </a:prstGeom>
            <a:solidFill>
              <a:srgbClr val="632423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>
              <a:hlinkClick r:id="rId6"/>
            </p:cNvPr>
            <p:cNvSpPr txBox="1"/>
            <p:nvPr/>
          </p:nvSpPr>
          <p:spPr>
            <a:xfrm>
              <a:off x="3043855" y="3530983"/>
              <a:ext cx="2895601" cy="857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Subjects</a:t>
              </a:r>
              <a:endParaRPr/>
            </a:p>
          </p:txBody>
        </p:sp>
      </p:grpSp>
      <p:sp>
        <p:nvSpPr>
          <p:cNvPr id="429" name="Shape 429"/>
          <p:cNvSpPr/>
          <p:nvPr/>
        </p:nvSpPr>
        <p:spPr>
          <a:xfrm>
            <a:off x="4232791" y="244342"/>
            <a:ext cx="2111142" cy="1155678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Home Economics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Studies</a:t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7834963" y="4918509"/>
            <a:ext cx="3010245" cy="1641778"/>
          </a:xfrm>
          <a:prstGeom prst="roundRect">
            <a:avLst>
              <a:gd name="adj" fmla="val 16667"/>
            </a:avLst>
          </a:prstGeom>
          <a:solidFill>
            <a:srgbClr val="AB47A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Technical Graphics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Materials Technology Wood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Metalwork</a:t>
            </a: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2381389" y="4588819"/>
            <a:ext cx="2157780" cy="1675497"/>
          </a:xfrm>
          <a:prstGeom prst="roundRect">
            <a:avLst>
              <a:gd name="adj" fmla="val 16667"/>
            </a:avLst>
          </a:prstGeom>
          <a:solidFill>
            <a:srgbClr val="DBB84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English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German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Irish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French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Italian</a:t>
            </a: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894548" y="2125576"/>
            <a:ext cx="2502691" cy="1270198"/>
          </a:xfrm>
          <a:prstGeom prst="roundRect">
            <a:avLst>
              <a:gd name="adj" fmla="val 16667"/>
            </a:avLst>
          </a:prstGeom>
          <a:solidFill>
            <a:srgbClr val="1CC0D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Art, Craft and Design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Classics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Religious Education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655724" y="5216183"/>
            <a:ext cx="6248451" cy="1453177"/>
          </a:xfrm>
          <a:prstGeom prst="roundRect">
            <a:avLst>
              <a:gd name="adj" fmla="val 16667"/>
            </a:avLst>
          </a:prstGeom>
          <a:solidFill>
            <a:srgbClr val="EAF1DD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Personal Project: Caring for Animals </a:t>
            </a:r>
            <a:endParaRPr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Exploring Forensic Science</a:t>
            </a:r>
            <a:endParaRPr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Enterprise in Animation </a:t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1631504" y="4088133"/>
            <a:ext cx="6267100" cy="997051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Chinese Language and Culture </a:t>
            </a:r>
            <a:endParaRPr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Artistic Performance </a:t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1644000" y="2436308"/>
            <a:ext cx="6259653" cy="1520826"/>
          </a:xfrm>
          <a:prstGeom prst="roundRect">
            <a:avLst>
              <a:gd name="adj" fmla="val 16667"/>
            </a:avLst>
          </a:prstGeom>
          <a:solidFill>
            <a:srgbClr val="E5DFEC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Coding     </a:t>
            </a:r>
            <a:endParaRPr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Philosophy</a:t>
            </a:r>
            <a:endParaRPr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Media Literacy </a:t>
            </a: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1637075" y="715180"/>
            <a:ext cx="6267100" cy="15901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Civic, Social &amp; Political Education</a:t>
            </a:r>
            <a:endParaRPr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Personal Health Education</a:t>
            </a:r>
            <a:endParaRPr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Education </a:t>
            </a:r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1126671" y="-7430"/>
            <a:ext cx="330016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1F497D"/>
                </a:solidFill>
                <a:latin typeface="Tahoma"/>
                <a:ea typeface="Tahoma"/>
                <a:cs typeface="Tahoma"/>
                <a:sym typeface="Tahoma"/>
              </a:rPr>
              <a:t>Short Courses</a:t>
            </a:r>
            <a:endParaRPr sz="3200" b="1">
              <a:solidFill>
                <a:srgbClr val="1F497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7591" y="1499342"/>
            <a:ext cx="4126951" cy="505933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/>
          <p:nvPr/>
        </p:nvSpPr>
        <p:spPr>
          <a:xfrm>
            <a:off x="-846349" y="1746040"/>
            <a:ext cx="4277239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7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432281" y="1078423"/>
            <a:ext cx="13551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425355" y="5284317"/>
            <a:ext cx="13551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815413" y="619269"/>
            <a:ext cx="6624736" cy="55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Wellbeing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 &amp; moving to 400 hours over 3 years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4872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Education</a:t>
            </a:r>
            <a:endParaRPr/>
          </a:p>
          <a:p>
            <a:pPr marL="457189" marR="0" lvl="0" indent="-448721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4872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Social, Personal and Health Education (including Relationship and Sexuality Education)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4872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Civic, Social and Political Education</a:t>
            </a:r>
            <a:endParaRPr/>
          </a:p>
          <a:p>
            <a:pPr marL="457189" marR="0" lvl="0" indent="-448721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4872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Guidance</a:t>
            </a:r>
            <a:endParaRPr/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656" y="4389107"/>
            <a:ext cx="1945824" cy="182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0150" y="1700809"/>
            <a:ext cx="3555501" cy="2009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the Presenter</a:t>
            </a: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slide is hidden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purpose of this PowerPoint Presentation is to provide schools with a comprehensive number of slides that will support them in informing parents about Junior Cycle reform. It is an overview with the key areas highlighted on Slide 4.</a:t>
            </a:r>
            <a:endParaRPr/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download and edit this PowerPoint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suit the context in which you are engaging with parents.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l="10382" t="46165" r="43809" b="1984"/>
          <a:stretch/>
        </p:blipFill>
        <p:spPr>
          <a:xfrm>
            <a:off x="2322852" y="138291"/>
            <a:ext cx="5666601" cy="5804331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 descr="http://cdn2.momjunction.com/wp-content/uploads/2016/01/Handprint-Flow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083" y="1835859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323590" y="242855"/>
            <a:ext cx="10295619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wellbeing matter?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218659" y="1835860"/>
            <a:ext cx="9698637" cy="548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60"/>
              <a:buFont typeface="Noto Sans Symbols"/>
              <a:buNone/>
            </a:pPr>
            <a:endParaRPr sz="25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2240"/>
              <a:buFont typeface="Noto Sans Symbols"/>
              <a:buNone/>
            </a:pPr>
            <a:r>
              <a:rPr lang="en-US"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wellbeing is present when the students </a:t>
            </a:r>
            <a:r>
              <a:rPr lang="en-US" sz="4480" b="0" i="0" u="none" strike="noStrike" cap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realise their abilities</a:t>
            </a:r>
            <a:r>
              <a:rPr lang="en-US"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take care of their </a:t>
            </a:r>
            <a:r>
              <a:rPr lang="en-US" sz="4480" b="0" i="0" u="none" strike="noStrike" cap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physical wellbeing</a:t>
            </a:r>
            <a:r>
              <a:rPr lang="en-US"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can cope with the </a:t>
            </a:r>
            <a:r>
              <a:rPr lang="en-US" sz="4480" b="0" i="0" u="none" strike="noStrike" cap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normal stresses of life</a:t>
            </a:r>
            <a:r>
              <a:rPr lang="en-US"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have a </a:t>
            </a:r>
            <a:r>
              <a:rPr lang="en-US" sz="4480" b="0" i="0" u="none" strike="noStrike" cap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sense of purpose </a:t>
            </a:r>
            <a:r>
              <a:rPr lang="en-US"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belonging to a </a:t>
            </a:r>
            <a:r>
              <a:rPr lang="en-US" sz="4480" b="0" i="0" u="none" strike="noStrike" cap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wider community</a:t>
            </a:r>
            <a:r>
              <a:rPr lang="en-US"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60"/>
              <a:buFont typeface="Noto Sans Symbols"/>
              <a:buNone/>
            </a:pPr>
            <a:r>
              <a:rPr lang="en-US"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r>
              <a:rPr lang="en-US" sz="2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  <a:endParaRPr sz="1400" b="0" i="0" u="none" strike="noStrike" cap="none">
              <a:solidFill>
                <a:srgbClr val="FF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5925295" y="6223193"/>
            <a:ext cx="46939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Schoolbell"/>
                <a:ea typeface="Schoolbell"/>
                <a:cs typeface="Schoolbell"/>
                <a:sym typeface="Schoolbell"/>
              </a:rPr>
              <a:t>Junior Cycle Wellbeing Guidelines (2017)</a:t>
            </a:r>
            <a:endParaRPr sz="1400">
              <a:solidFill>
                <a:srgbClr val="00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684552" y="844265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 shared understanding of wellbeing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289155" y="2738895"/>
            <a:ext cx="97286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636467"/>
                </a:solidFill>
                <a:latin typeface="Arial"/>
                <a:ea typeface="Arial"/>
                <a:cs typeface="Arial"/>
                <a:sym typeface="Arial"/>
              </a:rPr>
              <a:t>It is important that the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whole school community</a:t>
            </a:r>
            <a:r>
              <a:rPr lang="en-US" sz="3200">
                <a:solidFill>
                  <a:srgbClr val="636467"/>
                </a:solidFill>
                <a:latin typeface="Arial"/>
                <a:ea typeface="Arial"/>
                <a:cs typeface="Arial"/>
                <a:sym typeface="Arial"/>
              </a:rPr>
              <a:t> builds and shares a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understanding</a:t>
            </a:r>
            <a:r>
              <a:rPr lang="en-US" sz="3200">
                <a:solidFill>
                  <a:srgbClr val="636467"/>
                </a:solidFill>
                <a:latin typeface="Arial"/>
                <a:ea typeface="Arial"/>
                <a:cs typeface="Arial"/>
                <a:sym typeface="Arial"/>
              </a:rPr>
              <a:t> of wellbeing, especially of what we mean when we talk about student wellbeing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364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636467"/>
                </a:solidFill>
                <a:latin typeface="Arial"/>
                <a:ea typeface="Arial"/>
                <a:cs typeface="Arial"/>
                <a:sym typeface="Arial"/>
              </a:rPr>
              <a:t>Wellbeing for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3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8583603" y="6137403"/>
            <a:ext cx="3385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Wellbeing Guidelines p.15</a:t>
            </a:r>
            <a:endParaRPr sz="20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Shape 483" descr="Untitled-1-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2" y="0"/>
            <a:ext cx="121883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ctrTitle"/>
          </p:nvPr>
        </p:nvSpPr>
        <p:spPr>
          <a:xfrm>
            <a:off x="462014" y="169322"/>
            <a:ext cx="7463222" cy="86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are L2LPs designed for?</a:t>
            </a:r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subTitle" idx="1"/>
          </p:nvPr>
        </p:nvSpPr>
        <p:spPr>
          <a:xfrm>
            <a:off x="6740535" y="2502318"/>
            <a:ext cx="3024553" cy="270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needs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this child is such as 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prevent him from accessing some or all of the subjects and short courses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offer at junior cycle.</a:t>
            </a:r>
            <a:endParaRPr sz="2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6182782" y="5378826"/>
            <a:ext cx="59105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Framework for Junior Cycle, 2015</a:t>
            </a:r>
            <a:endParaRPr/>
          </a:p>
        </p:txBody>
      </p:sp>
      <p:sp>
        <p:nvSpPr>
          <p:cNvPr id="493" name="Shape 493"/>
          <p:cNvSpPr txBox="1"/>
          <p:nvPr/>
        </p:nvSpPr>
        <p:spPr>
          <a:xfrm>
            <a:off x="6182782" y="1498915"/>
            <a:ext cx="61927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Learners with a low mild to high moderate learning disability</a:t>
            </a:r>
            <a:endParaRPr/>
          </a:p>
        </p:txBody>
      </p:sp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32" y="1353312"/>
            <a:ext cx="5698001" cy="528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ctrTitle"/>
          </p:nvPr>
        </p:nvSpPr>
        <p:spPr>
          <a:xfrm>
            <a:off x="352244" y="210809"/>
            <a:ext cx="7813348" cy="94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Level 2 Learning Programmes?</a:t>
            </a: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subTitle" idx="1"/>
          </p:nvPr>
        </p:nvSpPr>
        <p:spPr>
          <a:xfrm>
            <a:off x="531514" y="1509268"/>
            <a:ext cx="4434555" cy="34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5 Priority Learning Units (PLUs)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PLU focuses on developing the social, personal and pre-vocational skills that prepare students for further study, for work and for life</a:t>
            </a:r>
            <a:endParaRPr/>
          </a:p>
        </p:txBody>
      </p:sp>
      <p:sp>
        <p:nvSpPr>
          <p:cNvPr id="503" name="Shape 503"/>
          <p:cNvSpPr txBox="1"/>
          <p:nvPr/>
        </p:nvSpPr>
        <p:spPr>
          <a:xfrm>
            <a:off x="6531181" y="4167636"/>
            <a:ext cx="3840486" cy="461665"/>
          </a:xfrm>
          <a:prstGeom prst="rect">
            <a:avLst/>
          </a:prstGeom>
          <a:gradFill>
            <a:gsLst>
              <a:gs pos="0">
                <a:srgbClr val="7F5AAB"/>
              </a:gs>
              <a:gs pos="100000">
                <a:srgbClr val="C7AEED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Living in the Community</a:t>
            </a: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6529463" y="3635391"/>
            <a:ext cx="3842204" cy="461665"/>
          </a:xfrm>
          <a:prstGeom prst="rect">
            <a:avLst/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Care</a:t>
            </a:r>
            <a:endParaRPr/>
          </a:p>
        </p:txBody>
      </p:sp>
      <p:sp>
        <p:nvSpPr>
          <p:cNvPr id="505" name="Shape 505"/>
          <p:cNvSpPr txBox="1"/>
          <p:nvPr/>
        </p:nvSpPr>
        <p:spPr>
          <a:xfrm>
            <a:off x="6529462" y="4714027"/>
            <a:ext cx="3842204" cy="461665"/>
          </a:xfrm>
          <a:prstGeom prst="rect">
            <a:avLst/>
          </a:pr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Preparing for Work</a:t>
            </a:r>
            <a:endParaRPr/>
          </a:p>
        </p:txBody>
      </p:sp>
      <p:sp>
        <p:nvSpPr>
          <p:cNvPr id="506" name="Shape 506"/>
          <p:cNvSpPr txBox="1"/>
          <p:nvPr/>
        </p:nvSpPr>
        <p:spPr>
          <a:xfrm>
            <a:off x="6531061" y="3106994"/>
            <a:ext cx="3840606" cy="461665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Numeracy</a:t>
            </a:r>
            <a:endParaRPr/>
          </a:p>
        </p:txBody>
      </p:sp>
      <p:sp>
        <p:nvSpPr>
          <p:cNvPr id="507" name="Shape 507"/>
          <p:cNvSpPr txBox="1"/>
          <p:nvPr/>
        </p:nvSpPr>
        <p:spPr>
          <a:xfrm>
            <a:off x="6529461" y="2239594"/>
            <a:ext cx="3842205" cy="830997"/>
          </a:xfrm>
          <a:prstGeom prst="rect">
            <a:avLst/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and Literacy</a:t>
            </a: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6529461" y="5336843"/>
            <a:ext cx="3842205" cy="757514"/>
          </a:xfrm>
          <a:prstGeom prst="rect">
            <a:avLst/>
          </a:prstGeom>
          <a:gradFill>
            <a:gsLst>
              <a:gs pos="0">
                <a:srgbClr val="A0C94A"/>
              </a:gs>
              <a:gs pos="100000">
                <a:srgbClr val="DBFF9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4826567" y="5350273"/>
            <a:ext cx="69297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Plus 2 Short Courses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5011" y="708243"/>
            <a:ext cx="1494487" cy="149448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Shape 516"/>
          <p:cNvSpPr/>
          <p:nvPr/>
        </p:nvSpPr>
        <p:spPr>
          <a:xfrm>
            <a:off x="347133" y="2113669"/>
            <a:ext cx="2330975" cy="770448"/>
          </a:xfrm>
          <a:prstGeom prst="roundRect">
            <a:avLst>
              <a:gd name="adj" fmla="val 16667"/>
            </a:avLst>
          </a:prstGeom>
          <a:solidFill>
            <a:srgbClr val="345FC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Co-curricular activities</a:t>
            </a: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703395" y="5867354"/>
            <a:ext cx="1842661" cy="950879"/>
          </a:xfrm>
          <a:prstGeom prst="roundRect">
            <a:avLst>
              <a:gd name="adj" fmla="val 16667"/>
            </a:avLst>
          </a:prstGeom>
          <a:solidFill>
            <a:srgbClr val="AB47A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8233285" y="4811290"/>
            <a:ext cx="2906090" cy="1041104"/>
          </a:xfrm>
          <a:prstGeom prst="roundRect">
            <a:avLst>
              <a:gd name="adj" fmla="val 16667"/>
            </a:avLst>
          </a:prstGeom>
          <a:solidFill>
            <a:srgbClr val="89B55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Citizenship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Council</a:t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4610611" y="16684"/>
            <a:ext cx="2104184" cy="899928"/>
          </a:xfrm>
          <a:prstGeom prst="roundRect">
            <a:avLst>
              <a:gd name="adj" fmla="val 16667"/>
            </a:avLst>
          </a:prstGeom>
          <a:solidFill>
            <a:srgbClr val="B1544C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Spirituality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Ethics</a:t>
            </a: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500514" y="4436490"/>
            <a:ext cx="2818662" cy="824161"/>
          </a:xfrm>
          <a:prstGeom prst="roundRect">
            <a:avLst>
              <a:gd name="adj" fmla="val 16667"/>
            </a:avLst>
          </a:prstGeom>
          <a:solidFill>
            <a:srgbClr val="7C41C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Visiting Speakers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Debating</a:t>
            </a: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5505450" y="3721895"/>
            <a:ext cx="1040606" cy="4238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" name="Shape 522"/>
          <p:cNvGrpSpPr/>
          <p:nvPr/>
        </p:nvGrpSpPr>
        <p:grpSpPr>
          <a:xfrm>
            <a:off x="3105622" y="967564"/>
            <a:ext cx="5341217" cy="4853703"/>
            <a:chOff x="2133601" y="1519670"/>
            <a:chExt cx="4724400" cy="4804930"/>
          </a:xfrm>
        </p:grpSpPr>
        <p:sp>
          <p:nvSpPr>
            <p:cNvPr id="523" name="Shape 523">
              <a:hlinkClick r:id="rId4"/>
            </p:cNvPr>
            <p:cNvSpPr/>
            <p:nvPr/>
          </p:nvSpPr>
          <p:spPr>
            <a:xfrm rot="5400000">
              <a:off x="3048923" y="609875"/>
              <a:ext cx="2899283" cy="47188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137"/>
                  </a:moveTo>
                  <a:lnTo>
                    <a:pt x="0" y="58137"/>
                  </a:lnTo>
                  <a:lnTo>
                    <a:pt x="466" y="54833"/>
                  </a:lnTo>
                  <a:lnTo>
                    <a:pt x="1165" y="51669"/>
                  </a:lnTo>
                  <a:lnTo>
                    <a:pt x="1980" y="48576"/>
                  </a:lnTo>
                  <a:lnTo>
                    <a:pt x="3145" y="45623"/>
                  </a:lnTo>
                  <a:lnTo>
                    <a:pt x="4427" y="42741"/>
                  </a:lnTo>
                  <a:lnTo>
                    <a:pt x="5941" y="40000"/>
                  </a:lnTo>
                  <a:lnTo>
                    <a:pt x="7572" y="37328"/>
                  </a:lnTo>
                  <a:lnTo>
                    <a:pt x="9320" y="34797"/>
                  </a:lnTo>
                  <a:lnTo>
                    <a:pt x="11417" y="32337"/>
                  </a:lnTo>
                  <a:lnTo>
                    <a:pt x="13514" y="29947"/>
                  </a:lnTo>
                  <a:lnTo>
                    <a:pt x="15844" y="27697"/>
                  </a:lnTo>
                  <a:lnTo>
                    <a:pt x="18291" y="25518"/>
                  </a:lnTo>
                  <a:lnTo>
                    <a:pt x="20854" y="23409"/>
                  </a:lnTo>
                  <a:lnTo>
                    <a:pt x="23533" y="21370"/>
                  </a:lnTo>
                  <a:lnTo>
                    <a:pt x="26330" y="19472"/>
                  </a:lnTo>
                  <a:lnTo>
                    <a:pt x="29242" y="17644"/>
                  </a:lnTo>
                  <a:lnTo>
                    <a:pt x="29242" y="17644"/>
                  </a:lnTo>
                  <a:lnTo>
                    <a:pt x="32271" y="15887"/>
                  </a:lnTo>
                  <a:lnTo>
                    <a:pt x="35417" y="14200"/>
                  </a:lnTo>
                  <a:lnTo>
                    <a:pt x="38796" y="12583"/>
                  </a:lnTo>
                  <a:lnTo>
                    <a:pt x="42174" y="11036"/>
                  </a:lnTo>
                  <a:lnTo>
                    <a:pt x="45786" y="9560"/>
                  </a:lnTo>
                  <a:lnTo>
                    <a:pt x="49514" y="8224"/>
                  </a:lnTo>
                  <a:lnTo>
                    <a:pt x="53475" y="6889"/>
                  </a:lnTo>
                  <a:lnTo>
                    <a:pt x="57553" y="5694"/>
                  </a:lnTo>
                  <a:lnTo>
                    <a:pt x="61747" y="4639"/>
                  </a:lnTo>
                  <a:lnTo>
                    <a:pt x="66174" y="3585"/>
                  </a:lnTo>
                  <a:lnTo>
                    <a:pt x="70718" y="2741"/>
                  </a:lnTo>
                  <a:lnTo>
                    <a:pt x="75495" y="1968"/>
                  </a:lnTo>
                  <a:lnTo>
                    <a:pt x="80388" y="1265"/>
                  </a:lnTo>
                  <a:lnTo>
                    <a:pt x="85514" y="702"/>
                  </a:lnTo>
                  <a:lnTo>
                    <a:pt x="90873" y="281"/>
                  </a:lnTo>
                  <a:lnTo>
                    <a:pt x="96349" y="0"/>
                  </a:lnTo>
                  <a:lnTo>
                    <a:pt x="98679" y="0"/>
                  </a:lnTo>
                  <a:lnTo>
                    <a:pt x="98679" y="0"/>
                  </a:lnTo>
                  <a:lnTo>
                    <a:pt x="104038" y="3374"/>
                  </a:lnTo>
                  <a:lnTo>
                    <a:pt x="109398" y="6748"/>
                  </a:lnTo>
                  <a:lnTo>
                    <a:pt x="114757" y="10052"/>
                  </a:lnTo>
                  <a:lnTo>
                    <a:pt x="120000" y="13427"/>
                  </a:lnTo>
                  <a:lnTo>
                    <a:pt x="120000" y="13427"/>
                  </a:lnTo>
                  <a:lnTo>
                    <a:pt x="115456" y="16028"/>
                  </a:lnTo>
                  <a:lnTo>
                    <a:pt x="110912" y="18699"/>
                  </a:lnTo>
                  <a:lnTo>
                    <a:pt x="106368" y="21441"/>
                  </a:lnTo>
                  <a:lnTo>
                    <a:pt x="101708" y="24112"/>
                  </a:lnTo>
                  <a:lnTo>
                    <a:pt x="101708" y="24112"/>
                  </a:lnTo>
                  <a:lnTo>
                    <a:pt x="100310" y="24956"/>
                  </a:lnTo>
                  <a:lnTo>
                    <a:pt x="99611" y="25307"/>
                  </a:lnTo>
                  <a:lnTo>
                    <a:pt x="98912" y="25518"/>
                  </a:lnTo>
                  <a:lnTo>
                    <a:pt x="98912" y="25518"/>
                  </a:lnTo>
                  <a:lnTo>
                    <a:pt x="98213" y="25659"/>
                  </a:lnTo>
                  <a:lnTo>
                    <a:pt x="97514" y="25729"/>
                  </a:lnTo>
                  <a:lnTo>
                    <a:pt x="95883" y="25729"/>
                  </a:lnTo>
                  <a:lnTo>
                    <a:pt x="94368" y="25729"/>
                  </a:lnTo>
                  <a:lnTo>
                    <a:pt x="92854" y="25799"/>
                  </a:lnTo>
                  <a:lnTo>
                    <a:pt x="92854" y="25799"/>
                  </a:lnTo>
                  <a:lnTo>
                    <a:pt x="90291" y="26010"/>
                  </a:lnTo>
                  <a:lnTo>
                    <a:pt x="87728" y="26291"/>
                  </a:lnTo>
                  <a:lnTo>
                    <a:pt x="85165" y="26643"/>
                  </a:lnTo>
                  <a:lnTo>
                    <a:pt x="82718" y="27065"/>
                  </a:lnTo>
                  <a:lnTo>
                    <a:pt x="80271" y="27557"/>
                  </a:lnTo>
                  <a:lnTo>
                    <a:pt x="77941" y="28049"/>
                  </a:lnTo>
                  <a:lnTo>
                    <a:pt x="75728" y="28681"/>
                  </a:lnTo>
                  <a:lnTo>
                    <a:pt x="73514" y="29244"/>
                  </a:lnTo>
                  <a:lnTo>
                    <a:pt x="71417" y="29947"/>
                  </a:lnTo>
                  <a:lnTo>
                    <a:pt x="69320" y="30650"/>
                  </a:lnTo>
                  <a:lnTo>
                    <a:pt x="67339" y="31423"/>
                  </a:lnTo>
                  <a:lnTo>
                    <a:pt x="65475" y="32196"/>
                  </a:lnTo>
                  <a:lnTo>
                    <a:pt x="63728" y="33040"/>
                  </a:lnTo>
                  <a:lnTo>
                    <a:pt x="61980" y="33954"/>
                  </a:lnTo>
                  <a:lnTo>
                    <a:pt x="60349" y="34868"/>
                  </a:lnTo>
                  <a:lnTo>
                    <a:pt x="58718" y="35782"/>
                  </a:lnTo>
                  <a:lnTo>
                    <a:pt x="58718" y="35782"/>
                  </a:lnTo>
                  <a:lnTo>
                    <a:pt x="56970" y="36906"/>
                  </a:lnTo>
                  <a:lnTo>
                    <a:pt x="55339" y="38101"/>
                  </a:lnTo>
                  <a:lnTo>
                    <a:pt x="53825" y="39297"/>
                  </a:lnTo>
                  <a:lnTo>
                    <a:pt x="52310" y="40632"/>
                  </a:lnTo>
                  <a:lnTo>
                    <a:pt x="50796" y="41898"/>
                  </a:lnTo>
                  <a:lnTo>
                    <a:pt x="49514" y="43304"/>
                  </a:lnTo>
                  <a:lnTo>
                    <a:pt x="48233" y="44780"/>
                  </a:lnTo>
                  <a:lnTo>
                    <a:pt x="46951" y="46326"/>
                  </a:lnTo>
                  <a:lnTo>
                    <a:pt x="46951" y="46326"/>
                  </a:lnTo>
                  <a:lnTo>
                    <a:pt x="45902" y="47873"/>
                  </a:lnTo>
                  <a:lnTo>
                    <a:pt x="44970" y="49490"/>
                  </a:lnTo>
                  <a:lnTo>
                    <a:pt x="44271" y="51107"/>
                  </a:lnTo>
                  <a:lnTo>
                    <a:pt x="43572" y="52794"/>
                  </a:lnTo>
                  <a:lnTo>
                    <a:pt x="43106" y="54481"/>
                  </a:lnTo>
                  <a:lnTo>
                    <a:pt x="42757" y="56239"/>
                  </a:lnTo>
                  <a:lnTo>
                    <a:pt x="42524" y="57996"/>
                  </a:lnTo>
                  <a:lnTo>
                    <a:pt x="42407" y="59753"/>
                  </a:lnTo>
                  <a:lnTo>
                    <a:pt x="42407" y="61581"/>
                  </a:lnTo>
                  <a:lnTo>
                    <a:pt x="42640" y="63339"/>
                  </a:lnTo>
                  <a:lnTo>
                    <a:pt x="42990" y="65096"/>
                  </a:lnTo>
                  <a:lnTo>
                    <a:pt x="43456" y="66783"/>
                  </a:lnTo>
                  <a:lnTo>
                    <a:pt x="44038" y="68471"/>
                  </a:lnTo>
                  <a:lnTo>
                    <a:pt x="44737" y="70158"/>
                  </a:lnTo>
                  <a:lnTo>
                    <a:pt x="45669" y="71775"/>
                  </a:lnTo>
                  <a:lnTo>
                    <a:pt x="46718" y="73321"/>
                  </a:lnTo>
                  <a:lnTo>
                    <a:pt x="46718" y="73321"/>
                  </a:lnTo>
                  <a:lnTo>
                    <a:pt x="48349" y="75430"/>
                  </a:lnTo>
                  <a:lnTo>
                    <a:pt x="50097" y="77469"/>
                  </a:lnTo>
                  <a:lnTo>
                    <a:pt x="52077" y="79437"/>
                  </a:lnTo>
                  <a:lnTo>
                    <a:pt x="54291" y="81265"/>
                  </a:lnTo>
                  <a:lnTo>
                    <a:pt x="56621" y="83022"/>
                  </a:lnTo>
                  <a:lnTo>
                    <a:pt x="59184" y="84639"/>
                  </a:lnTo>
                  <a:lnTo>
                    <a:pt x="61864" y="86186"/>
                  </a:lnTo>
                  <a:lnTo>
                    <a:pt x="64776" y="87592"/>
                  </a:lnTo>
                  <a:lnTo>
                    <a:pt x="67922" y="88927"/>
                  </a:lnTo>
                  <a:lnTo>
                    <a:pt x="71184" y="90123"/>
                  </a:lnTo>
                  <a:lnTo>
                    <a:pt x="74563" y="91177"/>
                  </a:lnTo>
                  <a:lnTo>
                    <a:pt x="78174" y="92091"/>
                  </a:lnTo>
                  <a:lnTo>
                    <a:pt x="82019" y="92864"/>
                  </a:lnTo>
                  <a:lnTo>
                    <a:pt x="85980" y="93567"/>
                  </a:lnTo>
                  <a:lnTo>
                    <a:pt x="90174" y="94059"/>
                  </a:lnTo>
                  <a:lnTo>
                    <a:pt x="94601" y="94481"/>
                  </a:lnTo>
                  <a:lnTo>
                    <a:pt x="94601" y="94481"/>
                  </a:lnTo>
                  <a:lnTo>
                    <a:pt x="85631" y="99824"/>
                  </a:lnTo>
                  <a:lnTo>
                    <a:pt x="76543" y="105237"/>
                  </a:lnTo>
                  <a:lnTo>
                    <a:pt x="76543" y="105237"/>
                  </a:lnTo>
                  <a:lnTo>
                    <a:pt x="75029" y="106010"/>
                  </a:lnTo>
                  <a:lnTo>
                    <a:pt x="74330" y="106432"/>
                  </a:lnTo>
                  <a:lnTo>
                    <a:pt x="74213" y="106643"/>
                  </a:lnTo>
                  <a:lnTo>
                    <a:pt x="74097" y="106783"/>
                  </a:lnTo>
                  <a:lnTo>
                    <a:pt x="74097" y="106783"/>
                  </a:lnTo>
                  <a:lnTo>
                    <a:pt x="74213" y="106994"/>
                  </a:lnTo>
                  <a:lnTo>
                    <a:pt x="74446" y="107135"/>
                  </a:lnTo>
                  <a:lnTo>
                    <a:pt x="75145" y="107627"/>
                  </a:lnTo>
                  <a:lnTo>
                    <a:pt x="76660" y="108471"/>
                  </a:lnTo>
                  <a:lnTo>
                    <a:pt x="76660" y="108471"/>
                  </a:lnTo>
                  <a:lnTo>
                    <a:pt x="85281" y="113884"/>
                  </a:lnTo>
                  <a:lnTo>
                    <a:pt x="94019" y="119226"/>
                  </a:lnTo>
                  <a:lnTo>
                    <a:pt x="94019" y="119226"/>
                  </a:lnTo>
                  <a:lnTo>
                    <a:pt x="94601" y="119648"/>
                  </a:lnTo>
                  <a:lnTo>
                    <a:pt x="94834" y="119789"/>
                  </a:lnTo>
                  <a:lnTo>
                    <a:pt x="94834" y="119929"/>
                  </a:lnTo>
                  <a:lnTo>
                    <a:pt x="94834" y="120000"/>
                  </a:lnTo>
                  <a:lnTo>
                    <a:pt x="94834" y="120000"/>
                  </a:lnTo>
                  <a:lnTo>
                    <a:pt x="89359" y="119718"/>
                  </a:lnTo>
                  <a:lnTo>
                    <a:pt x="84233" y="119297"/>
                  </a:lnTo>
                  <a:lnTo>
                    <a:pt x="79106" y="118734"/>
                  </a:lnTo>
                  <a:lnTo>
                    <a:pt x="74330" y="118031"/>
                  </a:lnTo>
                  <a:lnTo>
                    <a:pt x="69669" y="117258"/>
                  </a:lnTo>
                  <a:lnTo>
                    <a:pt x="65126" y="116344"/>
                  </a:lnTo>
                  <a:lnTo>
                    <a:pt x="60815" y="115360"/>
                  </a:lnTo>
                  <a:lnTo>
                    <a:pt x="56621" y="114235"/>
                  </a:lnTo>
                  <a:lnTo>
                    <a:pt x="52660" y="113040"/>
                  </a:lnTo>
                  <a:lnTo>
                    <a:pt x="48815" y="111704"/>
                  </a:lnTo>
                  <a:lnTo>
                    <a:pt x="45087" y="110298"/>
                  </a:lnTo>
                  <a:lnTo>
                    <a:pt x="41592" y="108822"/>
                  </a:lnTo>
                  <a:lnTo>
                    <a:pt x="38213" y="107275"/>
                  </a:lnTo>
                  <a:lnTo>
                    <a:pt x="34951" y="105659"/>
                  </a:lnTo>
                  <a:lnTo>
                    <a:pt x="31805" y="103971"/>
                  </a:lnTo>
                  <a:lnTo>
                    <a:pt x="28776" y="102214"/>
                  </a:lnTo>
                  <a:lnTo>
                    <a:pt x="28776" y="102214"/>
                  </a:lnTo>
                  <a:lnTo>
                    <a:pt x="25864" y="100386"/>
                  </a:lnTo>
                  <a:lnTo>
                    <a:pt x="23067" y="98488"/>
                  </a:lnTo>
                  <a:lnTo>
                    <a:pt x="20388" y="96520"/>
                  </a:lnTo>
                  <a:lnTo>
                    <a:pt x="17825" y="94411"/>
                  </a:lnTo>
                  <a:lnTo>
                    <a:pt x="15495" y="92231"/>
                  </a:lnTo>
                  <a:lnTo>
                    <a:pt x="13281" y="89982"/>
                  </a:lnTo>
                  <a:lnTo>
                    <a:pt x="11184" y="87592"/>
                  </a:lnTo>
                  <a:lnTo>
                    <a:pt x="9203" y="85202"/>
                  </a:lnTo>
                  <a:lnTo>
                    <a:pt x="7456" y="82671"/>
                  </a:lnTo>
                  <a:lnTo>
                    <a:pt x="5825" y="80000"/>
                  </a:lnTo>
                  <a:lnTo>
                    <a:pt x="4310" y="77258"/>
                  </a:lnTo>
                  <a:lnTo>
                    <a:pt x="3145" y="74446"/>
                  </a:lnTo>
                  <a:lnTo>
                    <a:pt x="1980" y="71493"/>
                  </a:lnTo>
                  <a:lnTo>
                    <a:pt x="1165" y="68400"/>
                  </a:lnTo>
                  <a:lnTo>
                    <a:pt x="466" y="65237"/>
                  </a:lnTo>
                  <a:lnTo>
                    <a:pt x="0" y="62003"/>
                  </a:lnTo>
                  <a:lnTo>
                    <a:pt x="0" y="5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Shape 524">
              <a:hlinkClick r:id="rId5"/>
            </p:cNvPr>
            <p:cNvSpPr/>
            <p:nvPr/>
          </p:nvSpPr>
          <p:spPr>
            <a:xfrm rot="5400000">
              <a:off x="3040605" y="2515496"/>
              <a:ext cx="2902099" cy="47161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7889"/>
                  </a:moveTo>
                  <a:lnTo>
                    <a:pt x="120000" y="57889"/>
                  </a:lnTo>
                  <a:lnTo>
                    <a:pt x="120000" y="61828"/>
                  </a:lnTo>
                  <a:lnTo>
                    <a:pt x="120000" y="57889"/>
                  </a:lnTo>
                  <a:lnTo>
                    <a:pt x="120000" y="57889"/>
                  </a:lnTo>
                  <a:lnTo>
                    <a:pt x="119650" y="54583"/>
                  </a:lnTo>
                  <a:lnTo>
                    <a:pt x="118952" y="51418"/>
                  </a:lnTo>
                  <a:lnTo>
                    <a:pt x="118021" y="48323"/>
                  </a:lnTo>
                  <a:lnTo>
                    <a:pt x="116973" y="45369"/>
                  </a:lnTo>
                  <a:lnTo>
                    <a:pt x="115693" y="42555"/>
                  </a:lnTo>
                  <a:lnTo>
                    <a:pt x="114296" y="39812"/>
                  </a:lnTo>
                  <a:lnTo>
                    <a:pt x="112667" y="37139"/>
                  </a:lnTo>
                  <a:lnTo>
                    <a:pt x="110921" y="34607"/>
                  </a:lnTo>
                  <a:lnTo>
                    <a:pt x="108942" y="32215"/>
                  </a:lnTo>
                  <a:lnTo>
                    <a:pt x="106847" y="29824"/>
                  </a:lnTo>
                  <a:lnTo>
                    <a:pt x="104519" y="27573"/>
                  </a:lnTo>
                  <a:lnTo>
                    <a:pt x="102192" y="25392"/>
                  </a:lnTo>
                  <a:lnTo>
                    <a:pt x="99631" y="23352"/>
                  </a:lnTo>
                  <a:lnTo>
                    <a:pt x="96954" y="21313"/>
                  </a:lnTo>
                  <a:lnTo>
                    <a:pt x="94161" y="19413"/>
                  </a:lnTo>
                  <a:lnTo>
                    <a:pt x="91134" y="17584"/>
                  </a:lnTo>
                  <a:lnTo>
                    <a:pt x="91134" y="17584"/>
                  </a:lnTo>
                  <a:lnTo>
                    <a:pt x="88108" y="15826"/>
                  </a:lnTo>
                  <a:lnTo>
                    <a:pt x="84966" y="14138"/>
                  </a:lnTo>
                  <a:lnTo>
                    <a:pt x="81707" y="12520"/>
                  </a:lnTo>
                  <a:lnTo>
                    <a:pt x="78215" y="10973"/>
                  </a:lnTo>
                  <a:lnTo>
                    <a:pt x="74723" y="9495"/>
                  </a:lnTo>
                  <a:lnTo>
                    <a:pt x="70999" y="8089"/>
                  </a:lnTo>
                  <a:lnTo>
                    <a:pt x="67158" y="6822"/>
                  </a:lnTo>
                  <a:lnTo>
                    <a:pt x="63084" y="5627"/>
                  </a:lnTo>
                  <a:lnTo>
                    <a:pt x="59010" y="4501"/>
                  </a:lnTo>
                  <a:lnTo>
                    <a:pt x="54704" y="3516"/>
                  </a:lnTo>
                  <a:lnTo>
                    <a:pt x="50164" y="2602"/>
                  </a:lnTo>
                  <a:lnTo>
                    <a:pt x="45509" y="1828"/>
                  </a:lnTo>
                  <a:lnTo>
                    <a:pt x="40737" y="1195"/>
                  </a:lnTo>
                  <a:lnTo>
                    <a:pt x="35732" y="633"/>
                  </a:lnTo>
                  <a:lnTo>
                    <a:pt x="30494" y="281"/>
                  </a:lnTo>
                  <a:lnTo>
                    <a:pt x="25140" y="0"/>
                  </a:lnTo>
                  <a:lnTo>
                    <a:pt x="25140" y="0"/>
                  </a:lnTo>
                  <a:lnTo>
                    <a:pt x="25140" y="140"/>
                  </a:lnTo>
                  <a:lnTo>
                    <a:pt x="25257" y="211"/>
                  </a:lnTo>
                  <a:lnTo>
                    <a:pt x="25489" y="422"/>
                  </a:lnTo>
                  <a:lnTo>
                    <a:pt x="26188" y="703"/>
                  </a:lnTo>
                  <a:lnTo>
                    <a:pt x="26188" y="703"/>
                  </a:lnTo>
                  <a:lnTo>
                    <a:pt x="35965" y="6893"/>
                  </a:lnTo>
                  <a:lnTo>
                    <a:pt x="40969" y="10058"/>
                  </a:lnTo>
                  <a:lnTo>
                    <a:pt x="45858" y="13083"/>
                  </a:lnTo>
                  <a:lnTo>
                    <a:pt x="45858" y="13083"/>
                  </a:lnTo>
                  <a:lnTo>
                    <a:pt x="43414" y="14701"/>
                  </a:lnTo>
                  <a:lnTo>
                    <a:pt x="40853" y="16248"/>
                  </a:lnTo>
                  <a:lnTo>
                    <a:pt x="35732" y="19343"/>
                  </a:lnTo>
                  <a:lnTo>
                    <a:pt x="30494" y="22368"/>
                  </a:lnTo>
                  <a:lnTo>
                    <a:pt x="27934" y="23915"/>
                  </a:lnTo>
                  <a:lnTo>
                    <a:pt x="25489" y="25533"/>
                  </a:lnTo>
                  <a:lnTo>
                    <a:pt x="25489" y="25533"/>
                  </a:lnTo>
                  <a:lnTo>
                    <a:pt x="29679" y="25885"/>
                  </a:lnTo>
                  <a:lnTo>
                    <a:pt x="33870" y="26377"/>
                  </a:lnTo>
                  <a:lnTo>
                    <a:pt x="37827" y="27010"/>
                  </a:lnTo>
                  <a:lnTo>
                    <a:pt x="41668" y="27854"/>
                  </a:lnTo>
                  <a:lnTo>
                    <a:pt x="45392" y="28769"/>
                  </a:lnTo>
                  <a:lnTo>
                    <a:pt x="48884" y="29824"/>
                  </a:lnTo>
                  <a:lnTo>
                    <a:pt x="52259" y="31019"/>
                  </a:lnTo>
                  <a:lnTo>
                    <a:pt x="55402" y="32356"/>
                  </a:lnTo>
                  <a:lnTo>
                    <a:pt x="58428" y="33763"/>
                  </a:lnTo>
                  <a:lnTo>
                    <a:pt x="61222" y="35381"/>
                  </a:lnTo>
                  <a:lnTo>
                    <a:pt x="63782" y="37069"/>
                  </a:lnTo>
                  <a:lnTo>
                    <a:pt x="66226" y="38827"/>
                  </a:lnTo>
                  <a:lnTo>
                    <a:pt x="68438" y="40726"/>
                  </a:lnTo>
                  <a:lnTo>
                    <a:pt x="70417" y="42696"/>
                  </a:lnTo>
                  <a:lnTo>
                    <a:pt x="72162" y="44806"/>
                  </a:lnTo>
                  <a:lnTo>
                    <a:pt x="73792" y="46987"/>
                  </a:lnTo>
                  <a:lnTo>
                    <a:pt x="73792" y="46987"/>
                  </a:lnTo>
                  <a:lnTo>
                    <a:pt x="74723" y="48534"/>
                  </a:lnTo>
                  <a:lnTo>
                    <a:pt x="75538" y="50152"/>
                  </a:lnTo>
                  <a:lnTo>
                    <a:pt x="76236" y="51770"/>
                  </a:lnTo>
                  <a:lnTo>
                    <a:pt x="76818" y="53458"/>
                  </a:lnTo>
                  <a:lnTo>
                    <a:pt x="77284" y="55076"/>
                  </a:lnTo>
                  <a:lnTo>
                    <a:pt x="77633" y="56834"/>
                  </a:lnTo>
                  <a:lnTo>
                    <a:pt x="77749" y="58522"/>
                  </a:lnTo>
                  <a:lnTo>
                    <a:pt x="77866" y="60211"/>
                  </a:lnTo>
                  <a:lnTo>
                    <a:pt x="77749" y="61899"/>
                  </a:lnTo>
                  <a:lnTo>
                    <a:pt x="77516" y="63587"/>
                  </a:lnTo>
                  <a:lnTo>
                    <a:pt x="77167" y="65275"/>
                  </a:lnTo>
                  <a:lnTo>
                    <a:pt x="76702" y="66963"/>
                  </a:lnTo>
                  <a:lnTo>
                    <a:pt x="76120" y="68651"/>
                  </a:lnTo>
                  <a:lnTo>
                    <a:pt x="75305" y="70269"/>
                  </a:lnTo>
                  <a:lnTo>
                    <a:pt x="74374" y="71887"/>
                  </a:lnTo>
                  <a:lnTo>
                    <a:pt x="73326" y="73434"/>
                  </a:lnTo>
                  <a:lnTo>
                    <a:pt x="73326" y="73434"/>
                  </a:lnTo>
                  <a:lnTo>
                    <a:pt x="71813" y="75474"/>
                  </a:lnTo>
                  <a:lnTo>
                    <a:pt x="69951" y="77444"/>
                  </a:lnTo>
                  <a:lnTo>
                    <a:pt x="68089" y="79343"/>
                  </a:lnTo>
                  <a:lnTo>
                    <a:pt x="65877" y="81101"/>
                  </a:lnTo>
                  <a:lnTo>
                    <a:pt x="63549" y="82860"/>
                  </a:lnTo>
                  <a:lnTo>
                    <a:pt x="61105" y="84478"/>
                  </a:lnTo>
                  <a:lnTo>
                    <a:pt x="58428" y="85955"/>
                  </a:lnTo>
                  <a:lnTo>
                    <a:pt x="55518" y="87362"/>
                  </a:lnTo>
                  <a:lnTo>
                    <a:pt x="52609" y="88698"/>
                  </a:lnTo>
                  <a:lnTo>
                    <a:pt x="49350" y="89894"/>
                  </a:lnTo>
                  <a:lnTo>
                    <a:pt x="45974" y="90949"/>
                  </a:lnTo>
                  <a:lnTo>
                    <a:pt x="42483" y="91864"/>
                  </a:lnTo>
                  <a:lnTo>
                    <a:pt x="38874" y="92708"/>
                  </a:lnTo>
                  <a:lnTo>
                    <a:pt x="35033" y="93411"/>
                  </a:lnTo>
                  <a:lnTo>
                    <a:pt x="30960" y="93903"/>
                  </a:lnTo>
                  <a:lnTo>
                    <a:pt x="26770" y="94325"/>
                  </a:lnTo>
                  <a:lnTo>
                    <a:pt x="26770" y="94325"/>
                  </a:lnTo>
                  <a:lnTo>
                    <a:pt x="25373" y="94325"/>
                  </a:lnTo>
                  <a:lnTo>
                    <a:pt x="23743" y="94325"/>
                  </a:lnTo>
                  <a:lnTo>
                    <a:pt x="22230" y="94396"/>
                  </a:lnTo>
                  <a:lnTo>
                    <a:pt x="21416" y="94466"/>
                  </a:lnTo>
                  <a:lnTo>
                    <a:pt x="20717" y="94536"/>
                  </a:lnTo>
                  <a:lnTo>
                    <a:pt x="20717" y="94536"/>
                  </a:lnTo>
                  <a:lnTo>
                    <a:pt x="20135" y="94747"/>
                  </a:lnTo>
                  <a:lnTo>
                    <a:pt x="19321" y="95099"/>
                  </a:lnTo>
                  <a:lnTo>
                    <a:pt x="18040" y="95873"/>
                  </a:lnTo>
                  <a:lnTo>
                    <a:pt x="18040" y="95873"/>
                  </a:lnTo>
                  <a:lnTo>
                    <a:pt x="16062" y="96998"/>
                  </a:lnTo>
                  <a:lnTo>
                    <a:pt x="14083" y="98194"/>
                  </a:lnTo>
                  <a:lnTo>
                    <a:pt x="10358" y="100586"/>
                  </a:lnTo>
                  <a:lnTo>
                    <a:pt x="10358" y="100586"/>
                  </a:lnTo>
                  <a:lnTo>
                    <a:pt x="9078" y="101359"/>
                  </a:lnTo>
                  <a:lnTo>
                    <a:pt x="7798" y="102133"/>
                  </a:lnTo>
                  <a:lnTo>
                    <a:pt x="5121" y="103610"/>
                  </a:lnTo>
                  <a:lnTo>
                    <a:pt x="2560" y="105087"/>
                  </a:lnTo>
                  <a:lnTo>
                    <a:pt x="1280" y="105861"/>
                  </a:lnTo>
                  <a:lnTo>
                    <a:pt x="0" y="106635"/>
                  </a:lnTo>
                  <a:lnTo>
                    <a:pt x="0" y="106635"/>
                  </a:lnTo>
                  <a:lnTo>
                    <a:pt x="5354" y="110082"/>
                  </a:lnTo>
                  <a:lnTo>
                    <a:pt x="10708" y="113388"/>
                  </a:lnTo>
                  <a:lnTo>
                    <a:pt x="10708" y="113388"/>
                  </a:lnTo>
                  <a:lnTo>
                    <a:pt x="13385" y="115076"/>
                  </a:lnTo>
                  <a:lnTo>
                    <a:pt x="13385" y="115076"/>
                  </a:lnTo>
                  <a:lnTo>
                    <a:pt x="14083" y="115498"/>
                  </a:lnTo>
                  <a:lnTo>
                    <a:pt x="14665" y="115920"/>
                  </a:lnTo>
                  <a:lnTo>
                    <a:pt x="15247" y="116342"/>
                  </a:lnTo>
                  <a:lnTo>
                    <a:pt x="15945" y="116764"/>
                  </a:lnTo>
                  <a:lnTo>
                    <a:pt x="15945" y="116764"/>
                  </a:lnTo>
                  <a:lnTo>
                    <a:pt x="18739" y="118311"/>
                  </a:lnTo>
                  <a:lnTo>
                    <a:pt x="20019" y="119155"/>
                  </a:lnTo>
                  <a:lnTo>
                    <a:pt x="21299" y="120000"/>
                  </a:lnTo>
                  <a:lnTo>
                    <a:pt x="23976" y="120000"/>
                  </a:lnTo>
                  <a:lnTo>
                    <a:pt x="23976" y="120000"/>
                  </a:lnTo>
                  <a:lnTo>
                    <a:pt x="29447" y="119718"/>
                  </a:lnTo>
                  <a:lnTo>
                    <a:pt x="34801" y="119296"/>
                  </a:lnTo>
                  <a:lnTo>
                    <a:pt x="40038" y="118733"/>
                  </a:lnTo>
                  <a:lnTo>
                    <a:pt x="45043" y="118100"/>
                  </a:lnTo>
                  <a:lnTo>
                    <a:pt x="49932" y="117327"/>
                  </a:lnTo>
                  <a:lnTo>
                    <a:pt x="54587" y="116412"/>
                  </a:lnTo>
                  <a:lnTo>
                    <a:pt x="56799" y="115920"/>
                  </a:lnTo>
                  <a:lnTo>
                    <a:pt x="59010" y="115357"/>
                  </a:lnTo>
                  <a:lnTo>
                    <a:pt x="61222" y="114794"/>
                  </a:lnTo>
                  <a:lnTo>
                    <a:pt x="63317" y="114161"/>
                  </a:lnTo>
                  <a:lnTo>
                    <a:pt x="63317" y="114161"/>
                  </a:lnTo>
                  <a:lnTo>
                    <a:pt x="67274" y="112895"/>
                  </a:lnTo>
                  <a:lnTo>
                    <a:pt x="71115" y="111559"/>
                  </a:lnTo>
                  <a:lnTo>
                    <a:pt x="74723" y="110222"/>
                  </a:lnTo>
                  <a:lnTo>
                    <a:pt x="78215" y="108745"/>
                  </a:lnTo>
                  <a:lnTo>
                    <a:pt x="81707" y="107198"/>
                  </a:lnTo>
                  <a:lnTo>
                    <a:pt x="84966" y="105650"/>
                  </a:lnTo>
                  <a:lnTo>
                    <a:pt x="88108" y="103892"/>
                  </a:lnTo>
                  <a:lnTo>
                    <a:pt x="91134" y="102133"/>
                  </a:lnTo>
                  <a:lnTo>
                    <a:pt x="91134" y="102133"/>
                  </a:lnTo>
                  <a:lnTo>
                    <a:pt x="94161" y="100304"/>
                  </a:lnTo>
                  <a:lnTo>
                    <a:pt x="96954" y="98405"/>
                  </a:lnTo>
                  <a:lnTo>
                    <a:pt x="99631" y="96365"/>
                  </a:lnTo>
                  <a:lnTo>
                    <a:pt x="102192" y="94255"/>
                  </a:lnTo>
                  <a:lnTo>
                    <a:pt x="104636" y="92075"/>
                  </a:lnTo>
                  <a:lnTo>
                    <a:pt x="106847" y="89824"/>
                  </a:lnTo>
                  <a:lnTo>
                    <a:pt x="109059" y="87502"/>
                  </a:lnTo>
                  <a:lnTo>
                    <a:pt x="110921" y="85041"/>
                  </a:lnTo>
                  <a:lnTo>
                    <a:pt x="112783" y="82508"/>
                  </a:lnTo>
                  <a:lnTo>
                    <a:pt x="114413" y="79835"/>
                  </a:lnTo>
                  <a:lnTo>
                    <a:pt x="115809" y="77092"/>
                  </a:lnTo>
                  <a:lnTo>
                    <a:pt x="117090" y="74279"/>
                  </a:lnTo>
                  <a:lnTo>
                    <a:pt x="118137" y="71324"/>
                  </a:lnTo>
                  <a:lnTo>
                    <a:pt x="118952" y="68300"/>
                  </a:lnTo>
                  <a:lnTo>
                    <a:pt x="119650" y="65134"/>
                  </a:lnTo>
                  <a:lnTo>
                    <a:pt x="120000" y="61828"/>
                  </a:lnTo>
                  <a:lnTo>
                    <a:pt x="120000" y="5788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Shape 525">
              <a:hlinkClick r:id="rId4"/>
            </p:cNvPr>
            <p:cNvSpPr txBox="1"/>
            <p:nvPr/>
          </p:nvSpPr>
          <p:spPr>
            <a:xfrm>
              <a:off x="3018124" y="1609805"/>
              <a:ext cx="2895600" cy="94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24 Statements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Learning</a:t>
              </a:r>
              <a:endParaRPr/>
            </a:p>
          </p:txBody>
        </p:sp>
        <p:sp>
          <p:nvSpPr>
            <p:cNvPr id="526" name="Shape 526">
              <a:hlinkClick r:id="rId5"/>
            </p:cNvPr>
            <p:cNvSpPr txBox="1"/>
            <p:nvPr/>
          </p:nvSpPr>
          <p:spPr>
            <a:xfrm>
              <a:off x="3048000" y="5562601"/>
              <a:ext cx="2895600" cy="492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Key Skills</a:t>
              </a:r>
              <a:endParaRPr/>
            </a:p>
          </p:txBody>
        </p:sp>
        <p:sp>
          <p:nvSpPr>
            <p:cNvPr id="527" name="Shape 527">
              <a:hlinkClick r:id="rId6"/>
            </p:cNvPr>
            <p:cNvSpPr/>
            <p:nvPr/>
          </p:nvSpPr>
          <p:spPr>
            <a:xfrm>
              <a:off x="3285248" y="2717074"/>
              <a:ext cx="2438400" cy="2438400"/>
            </a:xfrm>
            <a:prstGeom prst="ellipse">
              <a:avLst/>
            </a:prstGeom>
            <a:solidFill>
              <a:srgbClr val="632423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Shape 528">
              <a:hlinkClick r:id="rId6"/>
            </p:cNvPr>
            <p:cNvSpPr txBox="1"/>
            <p:nvPr/>
          </p:nvSpPr>
          <p:spPr>
            <a:xfrm>
              <a:off x="3285248" y="3376876"/>
              <a:ext cx="2387931" cy="94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Other Areas of Learning</a:t>
              </a:r>
              <a:endParaRPr/>
            </a:p>
          </p:txBody>
        </p:sp>
      </p:grpSp>
      <p:sp>
        <p:nvSpPr>
          <p:cNvPr id="529" name="Shape 529"/>
          <p:cNvSpPr/>
          <p:nvPr/>
        </p:nvSpPr>
        <p:spPr>
          <a:xfrm>
            <a:off x="8982971" y="1730363"/>
            <a:ext cx="2522029" cy="1039128"/>
          </a:xfrm>
          <a:prstGeom prst="roundRect">
            <a:avLst>
              <a:gd name="adj" fmla="val 16667"/>
            </a:avLst>
          </a:prstGeom>
          <a:solidFill>
            <a:srgbClr val="DBB84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Guidance and Counselling</a:t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9320064" y="3408697"/>
            <a:ext cx="2070207" cy="824161"/>
          </a:xfrm>
          <a:prstGeom prst="roundRect">
            <a:avLst>
              <a:gd name="adj" fmla="val 16667"/>
            </a:avLst>
          </a:prstGeom>
          <a:solidFill>
            <a:srgbClr val="7C41C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Pastoral Care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9616"/>
            <a:ext cx="12192000" cy="698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735383" y="32497"/>
            <a:ext cx="6400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</a:t>
            </a: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1"/>
          </p:nvPr>
        </p:nvSpPr>
        <p:spPr>
          <a:xfrm>
            <a:off x="546919" y="1502522"/>
            <a:ext cx="6241039" cy="43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students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Structure of the Junior Cycle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Subjects, Short Courses, Wellbeing and Other Areas of Learning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Assessment and Reporting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Junior Cycle Profile of Achievement (JCPA)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endParaRPr sz="24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</a:pPr>
            <a:endParaRPr sz="24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8564" y="1302051"/>
            <a:ext cx="4860395" cy="59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4321736" y="-504634"/>
            <a:ext cx="277964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 Animated Version</a:t>
            </a:r>
            <a:endParaRPr/>
          </a:p>
        </p:txBody>
      </p:sp>
      <p:grpSp>
        <p:nvGrpSpPr>
          <p:cNvPr id="226" name="Shape 226"/>
          <p:cNvGrpSpPr/>
          <p:nvPr/>
        </p:nvGrpSpPr>
        <p:grpSpPr>
          <a:xfrm>
            <a:off x="-259653" y="-306276"/>
            <a:ext cx="4446303" cy="4560093"/>
            <a:chOff x="2880907" y="1132765"/>
            <a:chExt cx="3168831" cy="3223255"/>
          </a:xfrm>
        </p:grpSpPr>
        <p:grpSp>
          <p:nvGrpSpPr>
            <p:cNvPr id="227" name="Shape 227"/>
            <p:cNvGrpSpPr/>
            <p:nvPr/>
          </p:nvGrpSpPr>
          <p:grpSpPr>
            <a:xfrm rot="1491428">
              <a:off x="3289674" y="1512867"/>
              <a:ext cx="2351298" cy="2463050"/>
              <a:chOff x="1921" y="124"/>
              <a:chExt cx="3838" cy="4072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1921" y="500"/>
                <a:ext cx="3836" cy="31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6267"/>
                    </a:moveTo>
                    <a:lnTo>
                      <a:pt x="105422" y="0"/>
                    </a:lnTo>
                    <a:lnTo>
                      <a:pt x="105422" y="0"/>
                    </a:lnTo>
                    <a:lnTo>
                      <a:pt x="91595" y="1437"/>
                    </a:lnTo>
                    <a:lnTo>
                      <a:pt x="78894" y="2496"/>
                    </a:lnTo>
                    <a:lnTo>
                      <a:pt x="67257" y="3404"/>
                    </a:lnTo>
                    <a:lnTo>
                      <a:pt x="56621" y="4085"/>
                    </a:lnTo>
                    <a:lnTo>
                      <a:pt x="46986" y="4615"/>
                    </a:lnTo>
                    <a:lnTo>
                      <a:pt x="38352" y="4918"/>
                    </a:lnTo>
                    <a:lnTo>
                      <a:pt x="30719" y="5145"/>
                    </a:lnTo>
                    <a:lnTo>
                      <a:pt x="23962" y="5220"/>
                    </a:lnTo>
                    <a:lnTo>
                      <a:pt x="18143" y="5220"/>
                    </a:lnTo>
                    <a:lnTo>
                      <a:pt x="13138" y="5145"/>
                    </a:lnTo>
                    <a:lnTo>
                      <a:pt x="9009" y="4993"/>
                    </a:lnTo>
                    <a:lnTo>
                      <a:pt x="5693" y="4842"/>
                    </a:lnTo>
                    <a:lnTo>
                      <a:pt x="1376" y="4539"/>
                    </a:lnTo>
                    <a:lnTo>
                      <a:pt x="0" y="4388"/>
                    </a:lnTo>
                    <a:lnTo>
                      <a:pt x="2627" y="26330"/>
                    </a:lnTo>
                    <a:lnTo>
                      <a:pt x="2627" y="26330"/>
                    </a:lnTo>
                    <a:lnTo>
                      <a:pt x="4754" y="25725"/>
                    </a:lnTo>
                    <a:lnTo>
                      <a:pt x="6944" y="25195"/>
                    </a:lnTo>
                    <a:lnTo>
                      <a:pt x="9134" y="24817"/>
                    </a:lnTo>
                    <a:lnTo>
                      <a:pt x="11324" y="24438"/>
                    </a:lnTo>
                    <a:lnTo>
                      <a:pt x="13514" y="24136"/>
                    </a:lnTo>
                    <a:lnTo>
                      <a:pt x="15766" y="23909"/>
                    </a:lnTo>
                    <a:lnTo>
                      <a:pt x="18018" y="23757"/>
                    </a:lnTo>
                    <a:lnTo>
                      <a:pt x="20271" y="23757"/>
                    </a:lnTo>
                    <a:lnTo>
                      <a:pt x="20271" y="23757"/>
                    </a:lnTo>
                    <a:lnTo>
                      <a:pt x="22210" y="23757"/>
                    </a:lnTo>
                    <a:lnTo>
                      <a:pt x="24150" y="23833"/>
                    </a:lnTo>
                    <a:lnTo>
                      <a:pt x="26089" y="24060"/>
                    </a:lnTo>
                    <a:lnTo>
                      <a:pt x="28029" y="24211"/>
                    </a:lnTo>
                    <a:lnTo>
                      <a:pt x="29906" y="24514"/>
                    </a:lnTo>
                    <a:lnTo>
                      <a:pt x="31845" y="24817"/>
                    </a:lnTo>
                    <a:lnTo>
                      <a:pt x="33722" y="25195"/>
                    </a:lnTo>
                    <a:lnTo>
                      <a:pt x="35537" y="25649"/>
                    </a:lnTo>
                    <a:lnTo>
                      <a:pt x="37413" y="26179"/>
                    </a:lnTo>
                    <a:lnTo>
                      <a:pt x="39228" y="26708"/>
                    </a:lnTo>
                    <a:lnTo>
                      <a:pt x="41042" y="27313"/>
                    </a:lnTo>
                    <a:lnTo>
                      <a:pt x="42857" y="27994"/>
                    </a:lnTo>
                    <a:lnTo>
                      <a:pt x="44671" y="28751"/>
                    </a:lnTo>
                    <a:lnTo>
                      <a:pt x="46423" y="29508"/>
                    </a:lnTo>
                    <a:lnTo>
                      <a:pt x="48175" y="30340"/>
                    </a:lnTo>
                    <a:lnTo>
                      <a:pt x="49864" y="31172"/>
                    </a:lnTo>
                    <a:lnTo>
                      <a:pt x="51616" y="32156"/>
                    </a:lnTo>
                    <a:lnTo>
                      <a:pt x="53305" y="33139"/>
                    </a:lnTo>
                    <a:lnTo>
                      <a:pt x="54932" y="34123"/>
                    </a:lnTo>
                    <a:lnTo>
                      <a:pt x="56621" y="35182"/>
                    </a:lnTo>
                    <a:lnTo>
                      <a:pt x="58248" y="36317"/>
                    </a:lnTo>
                    <a:lnTo>
                      <a:pt x="59812" y="37528"/>
                    </a:lnTo>
                    <a:lnTo>
                      <a:pt x="61438" y="38738"/>
                    </a:lnTo>
                    <a:lnTo>
                      <a:pt x="62940" y="39949"/>
                    </a:lnTo>
                    <a:lnTo>
                      <a:pt x="64504" y="41311"/>
                    </a:lnTo>
                    <a:lnTo>
                      <a:pt x="66006" y="42673"/>
                    </a:lnTo>
                    <a:lnTo>
                      <a:pt x="67507" y="44035"/>
                    </a:lnTo>
                    <a:lnTo>
                      <a:pt x="68946" y="45472"/>
                    </a:lnTo>
                    <a:lnTo>
                      <a:pt x="70385" y="46986"/>
                    </a:lnTo>
                    <a:lnTo>
                      <a:pt x="71762" y="48499"/>
                    </a:lnTo>
                    <a:lnTo>
                      <a:pt x="73201" y="50012"/>
                    </a:lnTo>
                    <a:lnTo>
                      <a:pt x="74515" y="51677"/>
                    </a:lnTo>
                    <a:lnTo>
                      <a:pt x="75828" y="53266"/>
                    </a:lnTo>
                    <a:lnTo>
                      <a:pt x="77142" y="55006"/>
                    </a:lnTo>
                    <a:lnTo>
                      <a:pt x="78394" y="56670"/>
                    </a:lnTo>
                    <a:lnTo>
                      <a:pt x="79645" y="58486"/>
                    </a:lnTo>
                    <a:lnTo>
                      <a:pt x="80834" y="60226"/>
                    </a:lnTo>
                    <a:lnTo>
                      <a:pt x="82022" y="62042"/>
                    </a:lnTo>
                    <a:lnTo>
                      <a:pt x="83149" y="63934"/>
                    </a:lnTo>
                    <a:lnTo>
                      <a:pt x="84275" y="65825"/>
                    </a:lnTo>
                    <a:lnTo>
                      <a:pt x="85338" y="67793"/>
                    </a:lnTo>
                    <a:lnTo>
                      <a:pt x="86402" y="69760"/>
                    </a:lnTo>
                    <a:lnTo>
                      <a:pt x="87403" y="71727"/>
                    </a:lnTo>
                    <a:lnTo>
                      <a:pt x="88404" y="73770"/>
                    </a:lnTo>
                    <a:lnTo>
                      <a:pt x="89343" y="75813"/>
                    </a:lnTo>
                    <a:lnTo>
                      <a:pt x="90281" y="77931"/>
                    </a:lnTo>
                    <a:lnTo>
                      <a:pt x="91157" y="80050"/>
                    </a:lnTo>
                    <a:lnTo>
                      <a:pt x="91970" y="82244"/>
                    </a:lnTo>
                    <a:lnTo>
                      <a:pt x="92784" y="84363"/>
                    </a:lnTo>
                    <a:lnTo>
                      <a:pt x="93534" y="86633"/>
                    </a:lnTo>
                    <a:lnTo>
                      <a:pt x="94285" y="88827"/>
                    </a:lnTo>
                    <a:lnTo>
                      <a:pt x="94973" y="91097"/>
                    </a:lnTo>
                    <a:lnTo>
                      <a:pt x="95599" y="93366"/>
                    </a:lnTo>
                    <a:lnTo>
                      <a:pt x="96225" y="95712"/>
                    </a:lnTo>
                    <a:lnTo>
                      <a:pt x="96788" y="98058"/>
                    </a:lnTo>
                    <a:lnTo>
                      <a:pt x="97288" y="100403"/>
                    </a:lnTo>
                    <a:lnTo>
                      <a:pt x="97789" y="102749"/>
                    </a:lnTo>
                    <a:lnTo>
                      <a:pt x="98227" y="105170"/>
                    </a:lnTo>
                    <a:lnTo>
                      <a:pt x="98665" y="107591"/>
                    </a:lnTo>
                    <a:lnTo>
                      <a:pt x="99040" y="110012"/>
                    </a:lnTo>
                    <a:lnTo>
                      <a:pt x="99353" y="112509"/>
                    </a:lnTo>
                    <a:lnTo>
                      <a:pt x="99603" y="115006"/>
                    </a:lnTo>
                    <a:lnTo>
                      <a:pt x="99854" y="117503"/>
                    </a:lnTo>
                    <a:lnTo>
                      <a:pt x="100041" y="119999"/>
                    </a:lnTo>
                    <a:lnTo>
                      <a:pt x="100041" y="119999"/>
                    </a:lnTo>
                    <a:lnTo>
                      <a:pt x="101543" y="118411"/>
                    </a:lnTo>
                    <a:lnTo>
                      <a:pt x="102857" y="116897"/>
                    </a:lnTo>
                    <a:lnTo>
                      <a:pt x="104045" y="115384"/>
                    </a:lnTo>
                    <a:lnTo>
                      <a:pt x="105046" y="113871"/>
                    </a:lnTo>
                    <a:lnTo>
                      <a:pt x="105922" y="112358"/>
                    </a:lnTo>
                    <a:lnTo>
                      <a:pt x="106736" y="110920"/>
                    </a:lnTo>
                    <a:lnTo>
                      <a:pt x="107361" y="109558"/>
                    </a:lnTo>
                    <a:lnTo>
                      <a:pt x="107924" y="108121"/>
                    </a:lnTo>
                    <a:lnTo>
                      <a:pt x="108300" y="106759"/>
                    </a:lnTo>
                    <a:lnTo>
                      <a:pt x="108675" y="105472"/>
                    </a:lnTo>
                    <a:lnTo>
                      <a:pt x="108925" y="104186"/>
                    </a:lnTo>
                    <a:lnTo>
                      <a:pt x="109051" y="102900"/>
                    </a:lnTo>
                    <a:lnTo>
                      <a:pt x="109113" y="101765"/>
                    </a:lnTo>
                    <a:lnTo>
                      <a:pt x="109176" y="100554"/>
                    </a:lnTo>
                    <a:lnTo>
                      <a:pt x="109113" y="99495"/>
                    </a:lnTo>
                    <a:lnTo>
                      <a:pt x="108988" y="98360"/>
                    </a:lnTo>
                    <a:lnTo>
                      <a:pt x="108863" y="97377"/>
                    </a:lnTo>
                    <a:lnTo>
                      <a:pt x="108613" y="96393"/>
                    </a:lnTo>
                    <a:lnTo>
                      <a:pt x="108425" y="95485"/>
                    </a:lnTo>
                    <a:lnTo>
                      <a:pt x="108112" y="94653"/>
                    </a:lnTo>
                    <a:lnTo>
                      <a:pt x="107549" y="93064"/>
                    </a:lnTo>
                    <a:lnTo>
                      <a:pt x="106986" y="91778"/>
                    </a:lnTo>
                    <a:lnTo>
                      <a:pt x="106423" y="90794"/>
                    </a:lnTo>
                    <a:lnTo>
                      <a:pt x="105922" y="89962"/>
                    </a:lnTo>
                    <a:lnTo>
                      <a:pt x="105484" y="89356"/>
                    </a:lnTo>
                    <a:lnTo>
                      <a:pt x="120000" y="7626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2009" y="1118"/>
                <a:ext cx="3114" cy="30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734" y="0"/>
                    </a:moveTo>
                    <a:lnTo>
                      <a:pt x="21734" y="0"/>
                    </a:lnTo>
                    <a:lnTo>
                      <a:pt x="18959" y="0"/>
                    </a:lnTo>
                    <a:lnTo>
                      <a:pt x="16184" y="156"/>
                    </a:lnTo>
                    <a:lnTo>
                      <a:pt x="13410" y="391"/>
                    </a:lnTo>
                    <a:lnTo>
                      <a:pt x="10712" y="704"/>
                    </a:lnTo>
                    <a:lnTo>
                      <a:pt x="8015" y="1095"/>
                    </a:lnTo>
                    <a:lnTo>
                      <a:pt x="5317" y="1486"/>
                    </a:lnTo>
                    <a:lnTo>
                      <a:pt x="2620" y="2033"/>
                    </a:lnTo>
                    <a:lnTo>
                      <a:pt x="0" y="2659"/>
                    </a:lnTo>
                    <a:lnTo>
                      <a:pt x="16184" y="115932"/>
                    </a:lnTo>
                    <a:lnTo>
                      <a:pt x="16184" y="115932"/>
                    </a:lnTo>
                    <a:lnTo>
                      <a:pt x="18574" y="116401"/>
                    </a:lnTo>
                    <a:lnTo>
                      <a:pt x="21348" y="116949"/>
                    </a:lnTo>
                    <a:lnTo>
                      <a:pt x="25048" y="117653"/>
                    </a:lnTo>
                    <a:lnTo>
                      <a:pt x="29672" y="118357"/>
                    </a:lnTo>
                    <a:lnTo>
                      <a:pt x="34990" y="118983"/>
                    </a:lnTo>
                    <a:lnTo>
                      <a:pt x="37842" y="119217"/>
                    </a:lnTo>
                    <a:lnTo>
                      <a:pt x="40924" y="119530"/>
                    </a:lnTo>
                    <a:lnTo>
                      <a:pt x="44084" y="119687"/>
                    </a:lnTo>
                    <a:lnTo>
                      <a:pt x="47475" y="119843"/>
                    </a:lnTo>
                    <a:lnTo>
                      <a:pt x="50867" y="119921"/>
                    </a:lnTo>
                    <a:lnTo>
                      <a:pt x="54412" y="120000"/>
                    </a:lnTo>
                    <a:lnTo>
                      <a:pt x="58034" y="119921"/>
                    </a:lnTo>
                    <a:lnTo>
                      <a:pt x="61734" y="119765"/>
                    </a:lnTo>
                    <a:lnTo>
                      <a:pt x="65433" y="119530"/>
                    </a:lnTo>
                    <a:lnTo>
                      <a:pt x="69287" y="119217"/>
                    </a:lnTo>
                    <a:lnTo>
                      <a:pt x="73063" y="118748"/>
                    </a:lnTo>
                    <a:lnTo>
                      <a:pt x="76917" y="118200"/>
                    </a:lnTo>
                    <a:lnTo>
                      <a:pt x="80847" y="117418"/>
                    </a:lnTo>
                    <a:lnTo>
                      <a:pt x="84701" y="116636"/>
                    </a:lnTo>
                    <a:lnTo>
                      <a:pt x="88554" y="115619"/>
                    </a:lnTo>
                    <a:lnTo>
                      <a:pt x="92408" y="114445"/>
                    </a:lnTo>
                    <a:lnTo>
                      <a:pt x="96184" y="113116"/>
                    </a:lnTo>
                    <a:lnTo>
                      <a:pt x="98034" y="112411"/>
                    </a:lnTo>
                    <a:lnTo>
                      <a:pt x="99961" y="111629"/>
                    </a:lnTo>
                    <a:lnTo>
                      <a:pt x="101811" y="110847"/>
                    </a:lnTo>
                    <a:lnTo>
                      <a:pt x="103583" y="109986"/>
                    </a:lnTo>
                    <a:lnTo>
                      <a:pt x="105433" y="109048"/>
                    </a:lnTo>
                    <a:lnTo>
                      <a:pt x="107206" y="108109"/>
                    </a:lnTo>
                    <a:lnTo>
                      <a:pt x="107206" y="108109"/>
                    </a:lnTo>
                    <a:lnTo>
                      <a:pt x="109132" y="107014"/>
                    </a:lnTo>
                    <a:lnTo>
                      <a:pt x="110982" y="105919"/>
                    </a:lnTo>
                    <a:lnTo>
                      <a:pt x="112755" y="104823"/>
                    </a:lnTo>
                    <a:lnTo>
                      <a:pt x="114373" y="103728"/>
                    </a:lnTo>
                    <a:lnTo>
                      <a:pt x="115915" y="102711"/>
                    </a:lnTo>
                    <a:lnTo>
                      <a:pt x="117379" y="101616"/>
                    </a:lnTo>
                    <a:lnTo>
                      <a:pt x="118766" y="100599"/>
                    </a:lnTo>
                    <a:lnTo>
                      <a:pt x="120000" y="99504"/>
                    </a:lnTo>
                    <a:lnTo>
                      <a:pt x="120000" y="99504"/>
                    </a:lnTo>
                    <a:lnTo>
                      <a:pt x="119768" y="96923"/>
                    </a:lnTo>
                    <a:lnTo>
                      <a:pt x="119460" y="94341"/>
                    </a:lnTo>
                    <a:lnTo>
                      <a:pt x="119152" y="91760"/>
                    </a:lnTo>
                    <a:lnTo>
                      <a:pt x="118766" y="89178"/>
                    </a:lnTo>
                    <a:lnTo>
                      <a:pt x="118304" y="86675"/>
                    </a:lnTo>
                    <a:lnTo>
                      <a:pt x="117764" y="84172"/>
                    </a:lnTo>
                    <a:lnTo>
                      <a:pt x="117225" y="81668"/>
                    </a:lnTo>
                    <a:lnTo>
                      <a:pt x="116608" y="79243"/>
                    </a:lnTo>
                    <a:lnTo>
                      <a:pt x="115992" y="76818"/>
                    </a:lnTo>
                    <a:lnTo>
                      <a:pt x="115298" y="74393"/>
                    </a:lnTo>
                    <a:lnTo>
                      <a:pt x="114527" y="71968"/>
                    </a:lnTo>
                    <a:lnTo>
                      <a:pt x="113757" y="69621"/>
                    </a:lnTo>
                    <a:lnTo>
                      <a:pt x="112909" y="67275"/>
                    </a:lnTo>
                    <a:lnTo>
                      <a:pt x="111984" y="65006"/>
                    </a:lnTo>
                    <a:lnTo>
                      <a:pt x="111059" y="62659"/>
                    </a:lnTo>
                    <a:lnTo>
                      <a:pt x="110057" y="60469"/>
                    </a:lnTo>
                    <a:lnTo>
                      <a:pt x="109055" y="58200"/>
                    </a:lnTo>
                    <a:lnTo>
                      <a:pt x="107976" y="56010"/>
                    </a:lnTo>
                    <a:lnTo>
                      <a:pt x="106820" y="53820"/>
                    </a:lnTo>
                    <a:lnTo>
                      <a:pt x="105664" y="51707"/>
                    </a:lnTo>
                    <a:lnTo>
                      <a:pt x="104431" y="49595"/>
                    </a:lnTo>
                    <a:lnTo>
                      <a:pt x="103198" y="47561"/>
                    </a:lnTo>
                    <a:lnTo>
                      <a:pt x="101888" y="45528"/>
                    </a:lnTo>
                    <a:lnTo>
                      <a:pt x="100578" y="43494"/>
                    </a:lnTo>
                    <a:lnTo>
                      <a:pt x="99190" y="41538"/>
                    </a:lnTo>
                    <a:lnTo>
                      <a:pt x="97803" y="39582"/>
                    </a:lnTo>
                    <a:lnTo>
                      <a:pt x="96339" y="37705"/>
                    </a:lnTo>
                    <a:lnTo>
                      <a:pt x="94874" y="35906"/>
                    </a:lnTo>
                    <a:lnTo>
                      <a:pt x="93333" y="34028"/>
                    </a:lnTo>
                    <a:lnTo>
                      <a:pt x="91791" y="32307"/>
                    </a:lnTo>
                    <a:lnTo>
                      <a:pt x="90173" y="30508"/>
                    </a:lnTo>
                    <a:lnTo>
                      <a:pt x="88554" y="28865"/>
                    </a:lnTo>
                    <a:lnTo>
                      <a:pt x="86936" y="27144"/>
                    </a:lnTo>
                    <a:lnTo>
                      <a:pt x="85163" y="25580"/>
                    </a:lnTo>
                    <a:lnTo>
                      <a:pt x="83468" y="24015"/>
                    </a:lnTo>
                    <a:lnTo>
                      <a:pt x="81695" y="22451"/>
                    </a:lnTo>
                    <a:lnTo>
                      <a:pt x="79922" y="20964"/>
                    </a:lnTo>
                    <a:lnTo>
                      <a:pt x="78073" y="19556"/>
                    </a:lnTo>
                    <a:lnTo>
                      <a:pt x="76223" y="18148"/>
                    </a:lnTo>
                    <a:lnTo>
                      <a:pt x="74296" y="16740"/>
                    </a:lnTo>
                    <a:lnTo>
                      <a:pt x="72447" y="15488"/>
                    </a:lnTo>
                    <a:lnTo>
                      <a:pt x="70443" y="14237"/>
                    </a:lnTo>
                    <a:lnTo>
                      <a:pt x="68516" y="12985"/>
                    </a:lnTo>
                    <a:lnTo>
                      <a:pt x="66512" y="11812"/>
                    </a:lnTo>
                    <a:lnTo>
                      <a:pt x="64431" y="10717"/>
                    </a:lnTo>
                    <a:lnTo>
                      <a:pt x="62427" y="9700"/>
                    </a:lnTo>
                    <a:lnTo>
                      <a:pt x="60346" y="8683"/>
                    </a:lnTo>
                    <a:lnTo>
                      <a:pt x="58188" y="7666"/>
                    </a:lnTo>
                    <a:lnTo>
                      <a:pt x="56107" y="6805"/>
                    </a:lnTo>
                    <a:lnTo>
                      <a:pt x="53949" y="5945"/>
                    </a:lnTo>
                    <a:lnTo>
                      <a:pt x="51791" y="5162"/>
                    </a:lnTo>
                    <a:lnTo>
                      <a:pt x="49556" y="4380"/>
                    </a:lnTo>
                    <a:lnTo>
                      <a:pt x="47321" y="3676"/>
                    </a:lnTo>
                    <a:lnTo>
                      <a:pt x="45086" y="3050"/>
                    </a:lnTo>
                    <a:lnTo>
                      <a:pt x="42851" y="2503"/>
                    </a:lnTo>
                    <a:lnTo>
                      <a:pt x="40539" y="1955"/>
                    </a:lnTo>
                    <a:lnTo>
                      <a:pt x="38304" y="1486"/>
                    </a:lnTo>
                    <a:lnTo>
                      <a:pt x="35992" y="1095"/>
                    </a:lnTo>
                    <a:lnTo>
                      <a:pt x="33603" y="782"/>
                    </a:lnTo>
                    <a:lnTo>
                      <a:pt x="31290" y="469"/>
                    </a:lnTo>
                    <a:lnTo>
                      <a:pt x="28901" y="312"/>
                    </a:lnTo>
                    <a:lnTo>
                      <a:pt x="26512" y="78"/>
                    </a:lnTo>
                    <a:lnTo>
                      <a:pt x="24123" y="0"/>
                    </a:lnTo>
                    <a:lnTo>
                      <a:pt x="21734" y="0"/>
                    </a:lnTo>
                    <a:lnTo>
                      <a:pt x="2173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46000">
                    <a:srgbClr val="FFF2CC"/>
                  </a:gs>
                  <a:gs pos="100000">
                    <a:srgbClr val="FFD966"/>
                  </a:gs>
                </a:gsLst>
                <a:lin ang="66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4787" y="2516"/>
                <a:ext cx="972" cy="13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10864" y="115639"/>
                    </a:lnTo>
                    <a:lnTo>
                      <a:pt x="20740" y="111279"/>
                    </a:lnTo>
                    <a:lnTo>
                      <a:pt x="29629" y="106918"/>
                    </a:lnTo>
                    <a:lnTo>
                      <a:pt x="37777" y="102732"/>
                    </a:lnTo>
                    <a:lnTo>
                      <a:pt x="44691" y="98546"/>
                    </a:lnTo>
                    <a:lnTo>
                      <a:pt x="51111" y="94360"/>
                    </a:lnTo>
                    <a:lnTo>
                      <a:pt x="56543" y="90348"/>
                    </a:lnTo>
                    <a:lnTo>
                      <a:pt x="61234" y="86337"/>
                    </a:lnTo>
                    <a:lnTo>
                      <a:pt x="65185" y="82325"/>
                    </a:lnTo>
                    <a:lnTo>
                      <a:pt x="68395" y="78488"/>
                    </a:lnTo>
                    <a:lnTo>
                      <a:pt x="71111" y="74651"/>
                    </a:lnTo>
                    <a:lnTo>
                      <a:pt x="73333" y="70988"/>
                    </a:lnTo>
                    <a:lnTo>
                      <a:pt x="74814" y="67500"/>
                    </a:lnTo>
                    <a:lnTo>
                      <a:pt x="76049" y="64011"/>
                    </a:lnTo>
                    <a:lnTo>
                      <a:pt x="76790" y="60697"/>
                    </a:lnTo>
                    <a:lnTo>
                      <a:pt x="77037" y="57558"/>
                    </a:lnTo>
                    <a:lnTo>
                      <a:pt x="76790" y="54593"/>
                    </a:lnTo>
                    <a:lnTo>
                      <a:pt x="76543" y="51627"/>
                    </a:lnTo>
                    <a:lnTo>
                      <a:pt x="75802" y="48837"/>
                    </a:lnTo>
                    <a:lnTo>
                      <a:pt x="74814" y="46220"/>
                    </a:lnTo>
                    <a:lnTo>
                      <a:pt x="73827" y="43953"/>
                    </a:lnTo>
                    <a:lnTo>
                      <a:pt x="72592" y="41686"/>
                    </a:lnTo>
                    <a:lnTo>
                      <a:pt x="71111" y="39593"/>
                    </a:lnTo>
                    <a:lnTo>
                      <a:pt x="69876" y="37674"/>
                    </a:lnTo>
                    <a:lnTo>
                      <a:pt x="67160" y="34534"/>
                    </a:lnTo>
                    <a:lnTo>
                      <a:pt x="64691" y="32093"/>
                    </a:lnTo>
                    <a:lnTo>
                      <a:pt x="62469" y="30174"/>
                    </a:lnTo>
                    <a:lnTo>
                      <a:pt x="119753" y="0"/>
                    </a:lnTo>
                    <a:lnTo>
                      <a:pt x="119753" y="0"/>
                    </a:lnTo>
                    <a:lnTo>
                      <a:pt x="120000" y="3313"/>
                    </a:lnTo>
                    <a:lnTo>
                      <a:pt x="119753" y="7151"/>
                    </a:lnTo>
                    <a:lnTo>
                      <a:pt x="119259" y="12383"/>
                    </a:lnTo>
                    <a:lnTo>
                      <a:pt x="118024" y="18662"/>
                    </a:lnTo>
                    <a:lnTo>
                      <a:pt x="117037" y="22151"/>
                    </a:lnTo>
                    <a:lnTo>
                      <a:pt x="115802" y="25813"/>
                    </a:lnTo>
                    <a:lnTo>
                      <a:pt x="114567" y="29825"/>
                    </a:lnTo>
                    <a:lnTo>
                      <a:pt x="112839" y="34011"/>
                    </a:lnTo>
                    <a:lnTo>
                      <a:pt x="110617" y="38197"/>
                    </a:lnTo>
                    <a:lnTo>
                      <a:pt x="108395" y="42732"/>
                    </a:lnTo>
                    <a:lnTo>
                      <a:pt x="105432" y="47267"/>
                    </a:lnTo>
                    <a:lnTo>
                      <a:pt x="102222" y="51976"/>
                    </a:lnTo>
                    <a:lnTo>
                      <a:pt x="98765" y="56860"/>
                    </a:lnTo>
                    <a:lnTo>
                      <a:pt x="94567" y="61744"/>
                    </a:lnTo>
                    <a:lnTo>
                      <a:pt x="90123" y="66802"/>
                    </a:lnTo>
                    <a:lnTo>
                      <a:pt x="84938" y="71686"/>
                    </a:lnTo>
                    <a:lnTo>
                      <a:pt x="79259" y="76744"/>
                    </a:lnTo>
                    <a:lnTo>
                      <a:pt x="73086" y="81802"/>
                    </a:lnTo>
                    <a:lnTo>
                      <a:pt x="66419" y="86860"/>
                    </a:lnTo>
                    <a:lnTo>
                      <a:pt x="59012" y="91744"/>
                    </a:lnTo>
                    <a:lnTo>
                      <a:pt x="50864" y="96802"/>
                    </a:lnTo>
                    <a:lnTo>
                      <a:pt x="42222" y="101686"/>
                    </a:lnTo>
                    <a:lnTo>
                      <a:pt x="32839" y="106395"/>
                    </a:lnTo>
                    <a:lnTo>
                      <a:pt x="22716" y="111104"/>
                    </a:lnTo>
                    <a:lnTo>
                      <a:pt x="11604" y="115639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EF0C3"/>
                  </a:gs>
                </a:gsLst>
                <a:lin ang="120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481" y="2362"/>
                <a:ext cx="2" cy="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4285" y="682"/>
                <a:ext cx="2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3971" y="124"/>
                <a:ext cx="0" cy="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6" name="Shape 236"/>
            <p:cNvSpPr txBox="1"/>
            <p:nvPr/>
          </p:nvSpPr>
          <p:spPr>
            <a:xfrm rot="1194072">
              <a:off x="3569761" y="1984328"/>
              <a:ext cx="1872624" cy="1631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Connecting  primary and secondary</a:t>
              </a:r>
              <a:endParaRPr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37" name="Shape 237"/>
          <p:cNvGrpSpPr/>
          <p:nvPr/>
        </p:nvGrpSpPr>
        <p:grpSpPr>
          <a:xfrm rot="844760">
            <a:off x="8512890" y="1153598"/>
            <a:ext cx="3231643" cy="3091932"/>
            <a:chOff x="1234437" y="669808"/>
            <a:chExt cx="2880363" cy="3055977"/>
          </a:xfrm>
        </p:grpSpPr>
        <p:grpSp>
          <p:nvGrpSpPr>
            <p:cNvPr id="238" name="Shape 238"/>
            <p:cNvGrpSpPr/>
            <p:nvPr/>
          </p:nvGrpSpPr>
          <p:grpSpPr>
            <a:xfrm>
              <a:off x="1234437" y="669808"/>
              <a:ext cx="2880363" cy="3055977"/>
              <a:chOff x="1921" y="124"/>
              <a:chExt cx="3838" cy="4072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1921" y="500"/>
                <a:ext cx="3836" cy="31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6267"/>
                    </a:moveTo>
                    <a:lnTo>
                      <a:pt x="105422" y="0"/>
                    </a:lnTo>
                    <a:lnTo>
                      <a:pt x="105422" y="0"/>
                    </a:lnTo>
                    <a:lnTo>
                      <a:pt x="91595" y="1437"/>
                    </a:lnTo>
                    <a:lnTo>
                      <a:pt x="78894" y="2496"/>
                    </a:lnTo>
                    <a:lnTo>
                      <a:pt x="67257" y="3404"/>
                    </a:lnTo>
                    <a:lnTo>
                      <a:pt x="56621" y="4085"/>
                    </a:lnTo>
                    <a:lnTo>
                      <a:pt x="46986" y="4615"/>
                    </a:lnTo>
                    <a:lnTo>
                      <a:pt x="38352" y="4918"/>
                    </a:lnTo>
                    <a:lnTo>
                      <a:pt x="30719" y="5145"/>
                    </a:lnTo>
                    <a:lnTo>
                      <a:pt x="23962" y="5220"/>
                    </a:lnTo>
                    <a:lnTo>
                      <a:pt x="18143" y="5220"/>
                    </a:lnTo>
                    <a:lnTo>
                      <a:pt x="13138" y="5145"/>
                    </a:lnTo>
                    <a:lnTo>
                      <a:pt x="9009" y="4993"/>
                    </a:lnTo>
                    <a:lnTo>
                      <a:pt x="5693" y="4842"/>
                    </a:lnTo>
                    <a:lnTo>
                      <a:pt x="1376" y="4539"/>
                    </a:lnTo>
                    <a:lnTo>
                      <a:pt x="0" y="4388"/>
                    </a:lnTo>
                    <a:lnTo>
                      <a:pt x="2627" y="26330"/>
                    </a:lnTo>
                    <a:lnTo>
                      <a:pt x="2627" y="26330"/>
                    </a:lnTo>
                    <a:lnTo>
                      <a:pt x="4754" y="25725"/>
                    </a:lnTo>
                    <a:lnTo>
                      <a:pt x="6944" y="25195"/>
                    </a:lnTo>
                    <a:lnTo>
                      <a:pt x="9134" y="24817"/>
                    </a:lnTo>
                    <a:lnTo>
                      <a:pt x="11324" y="24438"/>
                    </a:lnTo>
                    <a:lnTo>
                      <a:pt x="13514" y="24136"/>
                    </a:lnTo>
                    <a:lnTo>
                      <a:pt x="15766" y="23909"/>
                    </a:lnTo>
                    <a:lnTo>
                      <a:pt x="18018" y="23757"/>
                    </a:lnTo>
                    <a:lnTo>
                      <a:pt x="20271" y="23757"/>
                    </a:lnTo>
                    <a:lnTo>
                      <a:pt x="20271" y="23757"/>
                    </a:lnTo>
                    <a:lnTo>
                      <a:pt x="22210" y="23757"/>
                    </a:lnTo>
                    <a:lnTo>
                      <a:pt x="24150" y="23833"/>
                    </a:lnTo>
                    <a:lnTo>
                      <a:pt x="26089" y="24060"/>
                    </a:lnTo>
                    <a:lnTo>
                      <a:pt x="28029" y="24211"/>
                    </a:lnTo>
                    <a:lnTo>
                      <a:pt x="29906" y="24514"/>
                    </a:lnTo>
                    <a:lnTo>
                      <a:pt x="31845" y="24817"/>
                    </a:lnTo>
                    <a:lnTo>
                      <a:pt x="33722" y="25195"/>
                    </a:lnTo>
                    <a:lnTo>
                      <a:pt x="35537" y="25649"/>
                    </a:lnTo>
                    <a:lnTo>
                      <a:pt x="37413" y="26179"/>
                    </a:lnTo>
                    <a:lnTo>
                      <a:pt x="39228" y="26708"/>
                    </a:lnTo>
                    <a:lnTo>
                      <a:pt x="41042" y="27313"/>
                    </a:lnTo>
                    <a:lnTo>
                      <a:pt x="42857" y="27994"/>
                    </a:lnTo>
                    <a:lnTo>
                      <a:pt x="44671" y="28751"/>
                    </a:lnTo>
                    <a:lnTo>
                      <a:pt x="46423" y="29508"/>
                    </a:lnTo>
                    <a:lnTo>
                      <a:pt x="48175" y="30340"/>
                    </a:lnTo>
                    <a:lnTo>
                      <a:pt x="49864" y="31172"/>
                    </a:lnTo>
                    <a:lnTo>
                      <a:pt x="51616" y="32156"/>
                    </a:lnTo>
                    <a:lnTo>
                      <a:pt x="53305" y="33139"/>
                    </a:lnTo>
                    <a:lnTo>
                      <a:pt x="54932" y="34123"/>
                    </a:lnTo>
                    <a:lnTo>
                      <a:pt x="56621" y="35182"/>
                    </a:lnTo>
                    <a:lnTo>
                      <a:pt x="58248" y="36317"/>
                    </a:lnTo>
                    <a:lnTo>
                      <a:pt x="59812" y="37528"/>
                    </a:lnTo>
                    <a:lnTo>
                      <a:pt x="61438" y="38738"/>
                    </a:lnTo>
                    <a:lnTo>
                      <a:pt x="62940" y="39949"/>
                    </a:lnTo>
                    <a:lnTo>
                      <a:pt x="64504" y="41311"/>
                    </a:lnTo>
                    <a:lnTo>
                      <a:pt x="66006" y="42673"/>
                    </a:lnTo>
                    <a:lnTo>
                      <a:pt x="67507" y="44035"/>
                    </a:lnTo>
                    <a:lnTo>
                      <a:pt x="68946" y="45472"/>
                    </a:lnTo>
                    <a:lnTo>
                      <a:pt x="70385" y="46986"/>
                    </a:lnTo>
                    <a:lnTo>
                      <a:pt x="71762" y="48499"/>
                    </a:lnTo>
                    <a:lnTo>
                      <a:pt x="73201" y="50012"/>
                    </a:lnTo>
                    <a:lnTo>
                      <a:pt x="74515" y="51677"/>
                    </a:lnTo>
                    <a:lnTo>
                      <a:pt x="75828" y="53266"/>
                    </a:lnTo>
                    <a:lnTo>
                      <a:pt x="77142" y="55006"/>
                    </a:lnTo>
                    <a:lnTo>
                      <a:pt x="78394" y="56670"/>
                    </a:lnTo>
                    <a:lnTo>
                      <a:pt x="79645" y="58486"/>
                    </a:lnTo>
                    <a:lnTo>
                      <a:pt x="80834" y="60226"/>
                    </a:lnTo>
                    <a:lnTo>
                      <a:pt x="82022" y="62042"/>
                    </a:lnTo>
                    <a:lnTo>
                      <a:pt x="83149" y="63934"/>
                    </a:lnTo>
                    <a:lnTo>
                      <a:pt x="84275" y="65825"/>
                    </a:lnTo>
                    <a:lnTo>
                      <a:pt x="85338" y="67793"/>
                    </a:lnTo>
                    <a:lnTo>
                      <a:pt x="86402" y="69760"/>
                    </a:lnTo>
                    <a:lnTo>
                      <a:pt x="87403" y="71727"/>
                    </a:lnTo>
                    <a:lnTo>
                      <a:pt x="88404" y="73770"/>
                    </a:lnTo>
                    <a:lnTo>
                      <a:pt x="89343" y="75813"/>
                    </a:lnTo>
                    <a:lnTo>
                      <a:pt x="90281" y="77931"/>
                    </a:lnTo>
                    <a:lnTo>
                      <a:pt x="91157" y="80050"/>
                    </a:lnTo>
                    <a:lnTo>
                      <a:pt x="91970" y="82244"/>
                    </a:lnTo>
                    <a:lnTo>
                      <a:pt x="92784" y="84363"/>
                    </a:lnTo>
                    <a:lnTo>
                      <a:pt x="93534" y="86633"/>
                    </a:lnTo>
                    <a:lnTo>
                      <a:pt x="94285" y="88827"/>
                    </a:lnTo>
                    <a:lnTo>
                      <a:pt x="94973" y="91097"/>
                    </a:lnTo>
                    <a:lnTo>
                      <a:pt x="95599" y="93366"/>
                    </a:lnTo>
                    <a:lnTo>
                      <a:pt x="96225" y="95712"/>
                    </a:lnTo>
                    <a:lnTo>
                      <a:pt x="96788" y="98058"/>
                    </a:lnTo>
                    <a:lnTo>
                      <a:pt x="97288" y="100403"/>
                    </a:lnTo>
                    <a:lnTo>
                      <a:pt x="97789" y="102749"/>
                    </a:lnTo>
                    <a:lnTo>
                      <a:pt x="98227" y="105170"/>
                    </a:lnTo>
                    <a:lnTo>
                      <a:pt x="98665" y="107591"/>
                    </a:lnTo>
                    <a:lnTo>
                      <a:pt x="99040" y="110012"/>
                    </a:lnTo>
                    <a:lnTo>
                      <a:pt x="99353" y="112509"/>
                    </a:lnTo>
                    <a:lnTo>
                      <a:pt x="99603" y="115006"/>
                    </a:lnTo>
                    <a:lnTo>
                      <a:pt x="99854" y="117503"/>
                    </a:lnTo>
                    <a:lnTo>
                      <a:pt x="100041" y="119999"/>
                    </a:lnTo>
                    <a:lnTo>
                      <a:pt x="100041" y="119999"/>
                    </a:lnTo>
                    <a:lnTo>
                      <a:pt x="101543" y="118411"/>
                    </a:lnTo>
                    <a:lnTo>
                      <a:pt x="102857" y="116897"/>
                    </a:lnTo>
                    <a:lnTo>
                      <a:pt x="104045" y="115384"/>
                    </a:lnTo>
                    <a:lnTo>
                      <a:pt x="105046" y="113871"/>
                    </a:lnTo>
                    <a:lnTo>
                      <a:pt x="105922" y="112358"/>
                    </a:lnTo>
                    <a:lnTo>
                      <a:pt x="106736" y="110920"/>
                    </a:lnTo>
                    <a:lnTo>
                      <a:pt x="107361" y="109558"/>
                    </a:lnTo>
                    <a:lnTo>
                      <a:pt x="107924" y="108121"/>
                    </a:lnTo>
                    <a:lnTo>
                      <a:pt x="108300" y="106759"/>
                    </a:lnTo>
                    <a:lnTo>
                      <a:pt x="108675" y="105472"/>
                    </a:lnTo>
                    <a:lnTo>
                      <a:pt x="108925" y="104186"/>
                    </a:lnTo>
                    <a:lnTo>
                      <a:pt x="109051" y="102900"/>
                    </a:lnTo>
                    <a:lnTo>
                      <a:pt x="109113" y="101765"/>
                    </a:lnTo>
                    <a:lnTo>
                      <a:pt x="109176" y="100554"/>
                    </a:lnTo>
                    <a:lnTo>
                      <a:pt x="109113" y="99495"/>
                    </a:lnTo>
                    <a:lnTo>
                      <a:pt x="108988" y="98360"/>
                    </a:lnTo>
                    <a:lnTo>
                      <a:pt x="108863" y="97377"/>
                    </a:lnTo>
                    <a:lnTo>
                      <a:pt x="108613" y="96393"/>
                    </a:lnTo>
                    <a:lnTo>
                      <a:pt x="108425" y="95485"/>
                    </a:lnTo>
                    <a:lnTo>
                      <a:pt x="108112" y="94653"/>
                    </a:lnTo>
                    <a:lnTo>
                      <a:pt x="107549" y="93064"/>
                    </a:lnTo>
                    <a:lnTo>
                      <a:pt x="106986" y="91778"/>
                    </a:lnTo>
                    <a:lnTo>
                      <a:pt x="106423" y="90794"/>
                    </a:lnTo>
                    <a:lnTo>
                      <a:pt x="105922" y="89962"/>
                    </a:lnTo>
                    <a:lnTo>
                      <a:pt x="105484" y="89356"/>
                    </a:lnTo>
                    <a:lnTo>
                      <a:pt x="120000" y="7626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2011" y="1117"/>
                <a:ext cx="3114" cy="30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734" y="0"/>
                    </a:moveTo>
                    <a:lnTo>
                      <a:pt x="21734" y="0"/>
                    </a:lnTo>
                    <a:lnTo>
                      <a:pt x="18959" y="0"/>
                    </a:lnTo>
                    <a:lnTo>
                      <a:pt x="16184" y="156"/>
                    </a:lnTo>
                    <a:lnTo>
                      <a:pt x="13410" y="391"/>
                    </a:lnTo>
                    <a:lnTo>
                      <a:pt x="10712" y="704"/>
                    </a:lnTo>
                    <a:lnTo>
                      <a:pt x="8015" y="1095"/>
                    </a:lnTo>
                    <a:lnTo>
                      <a:pt x="5317" y="1486"/>
                    </a:lnTo>
                    <a:lnTo>
                      <a:pt x="2620" y="2033"/>
                    </a:lnTo>
                    <a:lnTo>
                      <a:pt x="0" y="2659"/>
                    </a:lnTo>
                    <a:lnTo>
                      <a:pt x="16184" y="115932"/>
                    </a:lnTo>
                    <a:lnTo>
                      <a:pt x="16184" y="115932"/>
                    </a:lnTo>
                    <a:lnTo>
                      <a:pt x="18574" y="116401"/>
                    </a:lnTo>
                    <a:lnTo>
                      <a:pt x="21348" y="116949"/>
                    </a:lnTo>
                    <a:lnTo>
                      <a:pt x="25048" y="117653"/>
                    </a:lnTo>
                    <a:lnTo>
                      <a:pt x="29672" y="118357"/>
                    </a:lnTo>
                    <a:lnTo>
                      <a:pt x="34990" y="118983"/>
                    </a:lnTo>
                    <a:lnTo>
                      <a:pt x="37842" y="119217"/>
                    </a:lnTo>
                    <a:lnTo>
                      <a:pt x="40924" y="119530"/>
                    </a:lnTo>
                    <a:lnTo>
                      <a:pt x="44084" y="119687"/>
                    </a:lnTo>
                    <a:lnTo>
                      <a:pt x="47475" y="119843"/>
                    </a:lnTo>
                    <a:lnTo>
                      <a:pt x="50867" y="119921"/>
                    </a:lnTo>
                    <a:lnTo>
                      <a:pt x="54412" y="120000"/>
                    </a:lnTo>
                    <a:lnTo>
                      <a:pt x="58034" y="119921"/>
                    </a:lnTo>
                    <a:lnTo>
                      <a:pt x="61734" y="119765"/>
                    </a:lnTo>
                    <a:lnTo>
                      <a:pt x="65433" y="119530"/>
                    </a:lnTo>
                    <a:lnTo>
                      <a:pt x="69287" y="119217"/>
                    </a:lnTo>
                    <a:lnTo>
                      <a:pt x="73063" y="118748"/>
                    </a:lnTo>
                    <a:lnTo>
                      <a:pt x="76917" y="118200"/>
                    </a:lnTo>
                    <a:lnTo>
                      <a:pt x="80847" y="117418"/>
                    </a:lnTo>
                    <a:lnTo>
                      <a:pt x="84701" y="116636"/>
                    </a:lnTo>
                    <a:lnTo>
                      <a:pt x="88554" y="115619"/>
                    </a:lnTo>
                    <a:lnTo>
                      <a:pt x="92408" y="114445"/>
                    </a:lnTo>
                    <a:lnTo>
                      <a:pt x="96184" y="113116"/>
                    </a:lnTo>
                    <a:lnTo>
                      <a:pt x="98034" y="112411"/>
                    </a:lnTo>
                    <a:lnTo>
                      <a:pt x="99961" y="111629"/>
                    </a:lnTo>
                    <a:lnTo>
                      <a:pt x="101811" y="110847"/>
                    </a:lnTo>
                    <a:lnTo>
                      <a:pt x="103583" y="109986"/>
                    </a:lnTo>
                    <a:lnTo>
                      <a:pt x="105433" y="109048"/>
                    </a:lnTo>
                    <a:lnTo>
                      <a:pt x="107206" y="108109"/>
                    </a:lnTo>
                    <a:lnTo>
                      <a:pt x="107206" y="108109"/>
                    </a:lnTo>
                    <a:lnTo>
                      <a:pt x="109132" y="107014"/>
                    </a:lnTo>
                    <a:lnTo>
                      <a:pt x="110982" y="105919"/>
                    </a:lnTo>
                    <a:lnTo>
                      <a:pt x="112755" y="104823"/>
                    </a:lnTo>
                    <a:lnTo>
                      <a:pt x="114373" y="103728"/>
                    </a:lnTo>
                    <a:lnTo>
                      <a:pt x="115915" y="102711"/>
                    </a:lnTo>
                    <a:lnTo>
                      <a:pt x="117379" y="101616"/>
                    </a:lnTo>
                    <a:lnTo>
                      <a:pt x="118766" y="100599"/>
                    </a:lnTo>
                    <a:lnTo>
                      <a:pt x="120000" y="99504"/>
                    </a:lnTo>
                    <a:lnTo>
                      <a:pt x="120000" y="99504"/>
                    </a:lnTo>
                    <a:lnTo>
                      <a:pt x="119768" y="96923"/>
                    </a:lnTo>
                    <a:lnTo>
                      <a:pt x="119460" y="94341"/>
                    </a:lnTo>
                    <a:lnTo>
                      <a:pt x="119152" y="91760"/>
                    </a:lnTo>
                    <a:lnTo>
                      <a:pt x="118766" y="89178"/>
                    </a:lnTo>
                    <a:lnTo>
                      <a:pt x="118304" y="86675"/>
                    </a:lnTo>
                    <a:lnTo>
                      <a:pt x="117764" y="84172"/>
                    </a:lnTo>
                    <a:lnTo>
                      <a:pt x="117225" y="81668"/>
                    </a:lnTo>
                    <a:lnTo>
                      <a:pt x="116608" y="79243"/>
                    </a:lnTo>
                    <a:lnTo>
                      <a:pt x="115992" y="76818"/>
                    </a:lnTo>
                    <a:lnTo>
                      <a:pt x="115298" y="74393"/>
                    </a:lnTo>
                    <a:lnTo>
                      <a:pt x="114527" y="71968"/>
                    </a:lnTo>
                    <a:lnTo>
                      <a:pt x="113757" y="69621"/>
                    </a:lnTo>
                    <a:lnTo>
                      <a:pt x="112909" y="67275"/>
                    </a:lnTo>
                    <a:lnTo>
                      <a:pt x="111984" y="65006"/>
                    </a:lnTo>
                    <a:lnTo>
                      <a:pt x="111059" y="62659"/>
                    </a:lnTo>
                    <a:lnTo>
                      <a:pt x="110057" y="60469"/>
                    </a:lnTo>
                    <a:lnTo>
                      <a:pt x="109055" y="58200"/>
                    </a:lnTo>
                    <a:lnTo>
                      <a:pt x="107976" y="56010"/>
                    </a:lnTo>
                    <a:lnTo>
                      <a:pt x="106820" y="53820"/>
                    </a:lnTo>
                    <a:lnTo>
                      <a:pt x="105664" y="51707"/>
                    </a:lnTo>
                    <a:lnTo>
                      <a:pt x="104431" y="49595"/>
                    </a:lnTo>
                    <a:lnTo>
                      <a:pt x="103198" y="47561"/>
                    </a:lnTo>
                    <a:lnTo>
                      <a:pt x="101888" y="45528"/>
                    </a:lnTo>
                    <a:lnTo>
                      <a:pt x="100578" y="43494"/>
                    </a:lnTo>
                    <a:lnTo>
                      <a:pt x="99190" y="41538"/>
                    </a:lnTo>
                    <a:lnTo>
                      <a:pt x="97803" y="39582"/>
                    </a:lnTo>
                    <a:lnTo>
                      <a:pt x="96339" y="37705"/>
                    </a:lnTo>
                    <a:lnTo>
                      <a:pt x="94874" y="35906"/>
                    </a:lnTo>
                    <a:lnTo>
                      <a:pt x="93333" y="34028"/>
                    </a:lnTo>
                    <a:lnTo>
                      <a:pt x="91791" y="32307"/>
                    </a:lnTo>
                    <a:lnTo>
                      <a:pt x="90173" y="30508"/>
                    </a:lnTo>
                    <a:lnTo>
                      <a:pt x="88554" y="28865"/>
                    </a:lnTo>
                    <a:lnTo>
                      <a:pt x="86936" y="27144"/>
                    </a:lnTo>
                    <a:lnTo>
                      <a:pt x="85163" y="25580"/>
                    </a:lnTo>
                    <a:lnTo>
                      <a:pt x="83468" y="24015"/>
                    </a:lnTo>
                    <a:lnTo>
                      <a:pt x="81695" y="22451"/>
                    </a:lnTo>
                    <a:lnTo>
                      <a:pt x="79922" y="20964"/>
                    </a:lnTo>
                    <a:lnTo>
                      <a:pt x="78073" y="19556"/>
                    </a:lnTo>
                    <a:lnTo>
                      <a:pt x="76223" y="18148"/>
                    </a:lnTo>
                    <a:lnTo>
                      <a:pt x="74296" y="16740"/>
                    </a:lnTo>
                    <a:lnTo>
                      <a:pt x="72447" y="15488"/>
                    </a:lnTo>
                    <a:lnTo>
                      <a:pt x="70443" y="14237"/>
                    </a:lnTo>
                    <a:lnTo>
                      <a:pt x="68516" y="12985"/>
                    </a:lnTo>
                    <a:lnTo>
                      <a:pt x="66512" y="11812"/>
                    </a:lnTo>
                    <a:lnTo>
                      <a:pt x="64431" y="10717"/>
                    </a:lnTo>
                    <a:lnTo>
                      <a:pt x="62427" y="9700"/>
                    </a:lnTo>
                    <a:lnTo>
                      <a:pt x="60346" y="8683"/>
                    </a:lnTo>
                    <a:lnTo>
                      <a:pt x="58188" y="7666"/>
                    </a:lnTo>
                    <a:lnTo>
                      <a:pt x="56107" y="6805"/>
                    </a:lnTo>
                    <a:lnTo>
                      <a:pt x="53949" y="5945"/>
                    </a:lnTo>
                    <a:lnTo>
                      <a:pt x="51791" y="5162"/>
                    </a:lnTo>
                    <a:lnTo>
                      <a:pt x="49556" y="4380"/>
                    </a:lnTo>
                    <a:lnTo>
                      <a:pt x="47321" y="3676"/>
                    </a:lnTo>
                    <a:lnTo>
                      <a:pt x="45086" y="3050"/>
                    </a:lnTo>
                    <a:lnTo>
                      <a:pt x="42851" y="2503"/>
                    </a:lnTo>
                    <a:lnTo>
                      <a:pt x="40539" y="1955"/>
                    </a:lnTo>
                    <a:lnTo>
                      <a:pt x="38304" y="1486"/>
                    </a:lnTo>
                    <a:lnTo>
                      <a:pt x="35992" y="1095"/>
                    </a:lnTo>
                    <a:lnTo>
                      <a:pt x="33603" y="782"/>
                    </a:lnTo>
                    <a:lnTo>
                      <a:pt x="31290" y="469"/>
                    </a:lnTo>
                    <a:lnTo>
                      <a:pt x="28901" y="312"/>
                    </a:lnTo>
                    <a:lnTo>
                      <a:pt x="26512" y="78"/>
                    </a:lnTo>
                    <a:lnTo>
                      <a:pt x="24123" y="0"/>
                    </a:lnTo>
                    <a:lnTo>
                      <a:pt x="21734" y="0"/>
                    </a:lnTo>
                    <a:lnTo>
                      <a:pt x="2173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46000">
                    <a:srgbClr val="FFF2CC"/>
                  </a:gs>
                  <a:gs pos="100000">
                    <a:srgbClr val="FFD966"/>
                  </a:gs>
                </a:gsLst>
                <a:lin ang="66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4787" y="2516"/>
                <a:ext cx="972" cy="13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10864" y="115639"/>
                    </a:lnTo>
                    <a:lnTo>
                      <a:pt x="20740" y="111279"/>
                    </a:lnTo>
                    <a:lnTo>
                      <a:pt x="29629" y="106918"/>
                    </a:lnTo>
                    <a:lnTo>
                      <a:pt x="37777" y="102732"/>
                    </a:lnTo>
                    <a:lnTo>
                      <a:pt x="44691" y="98546"/>
                    </a:lnTo>
                    <a:lnTo>
                      <a:pt x="51111" y="94360"/>
                    </a:lnTo>
                    <a:lnTo>
                      <a:pt x="56543" y="90348"/>
                    </a:lnTo>
                    <a:lnTo>
                      <a:pt x="61234" y="86337"/>
                    </a:lnTo>
                    <a:lnTo>
                      <a:pt x="65185" y="82325"/>
                    </a:lnTo>
                    <a:lnTo>
                      <a:pt x="68395" y="78488"/>
                    </a:lnTo>
                    <a:lnTo>
                      <a:pt x="71111" y="74651"/>
                    </a:lnTo>
                    <a:lnTo>
                      <a:pt x="73333" y="70988"/>
                    </a:lnTo>
                    <a:lnTo>
                      <a:pt x="74814" y="67500"/>
                    </a:lnTo>
                    <a:lnTo>
                      <a:pt x="76049" y="64011"/>
                    </a:lnTo>
                    <a:lnTo>
                      <a:pt x="76790" y="60697"/>
                    </a:lnTo>
                    <a:lnTo>
                      <a:pt x="77037" y="57558"/>
                    </a:lnTo>
                    <a:lnTo>
                      <a:pt x="76790" y="54593"/>
                    </a:lnTo>
                    <a:lnTo>
                      <a:pt x="76543" y="51627"/>
                    </a:lnTo>
                    <a:lnTo>
                      <a:pt x="75802" y="48837"/>
                    </a:lnTo>
                    <a:lnTo>
                      <a:pt x="74814" y="46220"/>
                    </a:lnTo>
                    <a:lnTo>
                      <a:pt x="73827" y="43953"/>
                    </a:lnTo>
                    <a:lnTo>
                      <a:pt x="72592" y="41686"/>
                    </a:lnTo>
                    <a:lnTo>
                      <a:pt x="71111" y="39593"/>
                    </a:lnTo>
                    <a:lnTo>
                      <a:pt x="69876" y="37674"/>
                    </a:lnTo>
                    <a:lnTo>
                      <a:pt x="67160" y="34534"/>
                    </a:lnTo>
                    <a:lnTo>
                      <a:pt x="64691" y="32093"/>
                    </a:lnTo>
                    <a:lnTo>
                      <a:pt x="62469" y="30174"/>
                    </a:lnTo>
                    <a:lnTo>
                      <a:pt x="119753" y="0"/>
                    </a:lnTo>
                    <a:lnTo>
                      <a:pt x="119753" y="0"/>
                    </a:lnTo>
                    <a:lnTo>
                      <a:pt x="120000" y="3313"/>
                    </a:lnTo>
                    <a:lnTo>
                      <a:pt x="119753" y="7151"/>
                    </a:lnTo>
                    <a:lnTo>
                      <a:pt x="119259" y="12383"/>
                    </a:lnTo>
                    <a:lnTo>
                      <a:pt x="118024" y="18662"/>
                    </a:lnTo>
                    <a:lnTo>
                      <a:pt x="117037" y="22151"/>
                    </a:lnTo>
                    <a:lnTo>
                      <a:pt x="115802" y="25813"/>
                    </a:lnTo>
                    <a:lnTo>
                      <a:pt x="114567" y="29825"/>
                    </a:lnTo>
                    <a:lnTo>
                      <a:pt x="112839" y="34011"/>
                    </a:lnTo>
                    <a:lnTo>
                      <a:pt x="110617" y="38197"/>
                    </a:lnTo>
                    <a:lnTo>
                      <a:pt x="108395" y="42732"/>
                    </a:lnTo>
                    <a:lnTo>
                      <a:pt x="105432" y="47267"/>
                    </a:lnTo>
                    <a:lnTo>
                      <a:pt x="102222" y="51976"/>
                    </a:lnTo>
                    <a:lnTo>
                      <a:pt x="98765" y="56860"/>
                    </a:lnTo>
                    <a:lnTo>
                      <a:pt x="94567" y="61744"/>
                    </a:lnTo>
                    <a:lnTo>
                      <a:pt x="90123" y="66802"/>
                    </a:lnTo>
                    <a:lnTo>
                      <a:pt x="84938" y="71686"/>
                    </a:lnTo>
                    <a:lnTo>
                      <a:pt x="79259" y="76744"/>
                    </a:lnTo>
                    <a:lnTo>
                      <a:pt x="73086" y="81802"/>
                    </a:lnTo>
                    <a:lnTo>
                      <a:pt x="66419" y="86860"/>
                    </a:lnTo>
                    <a:lnTo>
                      <a:pt x="59012" y="91744"/>
                    </a:lnTo>
                    <a:lnTo>
                      <a:pt x="50864" y="96802"/>
                    </a:lnTo>
                    <a:lnTo>
                      <a:pt x="42222" y="101686"/>
                    </a:lnTo>
                    <a:lnTo>
                      <a:pt x="32839" y="106395"/>
                    </a:lnTo>
                    <a:lnTo>
                      <a:pt x="22716" y="111104"/>
                    </a:lnTo>
                    <a:lnTo>
                      <a:pt x="11604" y="115639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EF0C3"/>
                  </a:gs>
                </a:gsLst>
                <a:lin ang="120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4481" y="2362"/>
                <a:ext cx="2" cy="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4285" y="682"/>
                <a:ext cx="2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3971" y="124"/>
                <a:ext cx="0" cy="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7" name="Shape 247"/>
            <p:cNvSpPr txBox="1"/>
            <p:nvPr/>
          </p:nvSpPr>
          <p:spPr>
            <a:xfrm rot="-297356">
              <a:off x="1482055" y="1108989"/>
              <a:ext cx="2533099" cy="1733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purposeful  second year</a:t>
              </a:r>
              <a:endParaRPr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48" name="Shape 248"/>
          <p:cNvGrpSpPr/>
          <p:nvPr/>
        </p:nvGrpSpPr>
        <p:grpSpPr>
          <a:xfrm>
            <a:off x="4079625" y="686497"/>
            <a:ext cx="3521212" cy="3252130"/>
            <a:chOff x="1173275" y="669808"/>
            <a:chExt cx="2941525" cy="3055977"/>
          </a:xfrm>
        </p:grpSpPr>
        <p:grpSp>
          <p:nvGrpSpPr>
            <p:cNvPr id="249" name="Shape 249"/>
            <p:cNvGrpSpPr/>
            <p:nvPr/>
          </p:nvGrpSpPr>
          <p:grpSpPr>
            <a:xfrm>
              <a:off x="1234437" y="669808"/>
              <a:ext cx="2880363" cy="3055977"/>
              <a:chOff x="1921" y="124"/>
              <a:chExt cx="3838" cy="4072"/>
            </a:xfrm>
          </p:grpSpPr>
          <p:sp>
            <p:nvSpPr>
              <p:cNvPr id="250" name="Shape 250"/>
              <p:cNvSpPr/>
              <p:nvPr/>
            </p:nvSpPr>
            <p:spPr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1921" y="500"/>
                <a:ext cx="3836" cy="31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6267"/>
                    </a:moveTo>
                    <a:lnTo>
                      <a:pt x="105422" y="0"/>
                    </a:lnTo>
                    <a:lnTo>
                      <a:pt x="105422" y="0"/>
                    </a:lnTo>
                    <a:lnTo>
                      <a:pt x="91595" y="1437"/>
                    </a:lnTo>
                    <a:lnTo>
                      <a:pt x="78894" y="2496"/>
                    </a:lnTo>
                    <a:lnTo>
                      <a:pt x="67257" y="3404"/>
                    </a:lnTo>
                    <a:lnTo>
                      <a:pt x="56621" y="4085"/>
                    </a:lnTo>
                    <a:lnTo>
                      <a:pt x="46986" y="4615"/>
                    </a:lnTo>
                    <a:lnTo>
                      <a:pt x="38352" y="4918"/>
                    </a:lnTo>
                    <a:lnTo>
                      <a:pt x="30719" y="5145"/>
                    </a:lnTo>
                    <a:lnTo>
                      <a:pt x="23962" y="5220"/>
                    </a:lnTo>
                    <a:lnTo>
                      <a:pt x="18143" y="5220"/>
                    </a:lnTo>
                    <a:lnTo>
                      <a:pt x="13138" y="5145"/>
                    </a:lnTo>
                    <a:lnTo>
                      <a:pt x="9009" y="4993"/>
                    </a:lnTo>
                    <a:lnTo>
                      <a:pt x="5693" y="4842"/>
                    </a:lnTo>
                    <a:lnTo>
                      <a:pt x="1376" y="4539"/>
                    </a:lnTo>
                    <a:lnTo>
                      <a:pt x="0" y="4388"/>
                    </a:lnTo>
                    <a:lnTo>
                      <a:pt x="2627" y="26330"/>
                    </a:lnTo>
                    <a:lnTo>
                      <a:pt x="2627" y="26330"/>
                    </a:lnTo>
                    <a:lnTo>
                      <a:pt x="4754" y="25725"/>
                    </a:lnTo>
                    <a:lnTo>
                      <a:pt x="6944" y="25195"/>
                    </a:lnTo>
                    <a:lnTo>
                      <a:pt x="9134" y="24817"/>
                    </a:lnTo>
                    <a:lnTo>
                      <a:pt x="11324" y="24438"/>
                    </a:lnTo>
                    <a:lnTo>
                      <a:pt x="13514" y="24136"/>
                    </a:lnTo>
                    <a:lnTo>
                      <a:pt x="15766" y="23909"/>
                    </a:lnTo>
                    <a:lnTo>
                      <a:pt x="18018" y="23757"/>
                    </a:lnTo>
                    <a:lnTo>
                      <a:pt x="20271" y="23757"/>
                    </a:lnTo>
                    <a:lnTo>
                      <a:pt x="20271" y="23757"/>
                    </a:lnTo>
                    <a:lnTo>
                      <a:pt x="22210" y="23757"/>
                    </a:lnTo>
                    <a:lnTo>
                      <a:pt x="24150" y="23833"/>
                    </a:lnTo>
                    <a:lnTo>
                      <a:pt x="26089" y="24060"/>
                    </a:lnTo>
                    <a:lnTo>
                      <a:pt x="28029" y="24211"/>
                    </a:lnTo>
                    <a:lnTo>
                      <a:pt x="29906" y="24514"/>
                    </a:lnTo>
                    <a:lnTo>
                      <a:pt x="31845" y="24817"/>
                    </a:lnTo>
                    <a:lnTo>
                      <a:pt x="33722" y="25195"/>
                    </a:lnTo>
                    <a:lnTo>
                      <a:pt x="35537" y="25649"/>
                    </a:lnTo>
                    <a:lnTo>
                      <a:pt x="37413" y="26179"/>
                    </a:lnTo>
                    <a:lnTo>
                      <a:pt x="39228" y="26708"/>
                    </a:lnTo>
                    <a:lnTo>
                      <a:pt x="41042" y="27313"/>
                    </a:lnTo>
                    <a:lnTo>
                      <a:pt x="42857" y="27994"/>
                    </a:lnTo>
                    <a:lnTo>
                      <a:pt x="44671" y="28751"/>
                    </a:lnTo>
                    <a:lnTo>
                      <a:pt x="46423" y="29508"/>
                    </a:lnTo>
                    <a:lnTo>
                      <a:pt x="48175" y="30340"/>
                    </a:lnTo>
                    <a:lnTo>
                      <a:pt x="49864" y="31172"/>
                    </a:lnTo>
                    <a:lnTo>
                      <a:pt x="51616" y="32156"/>
                    </a:lnTo>
                    <a:lnTo>
                      <a:pt x="53305" y="33139"/>
                    </a:lnTo>
                    <a:lnTo>
                      <a:pt x="54932" y="34123"/>
                    </a:lnTo>
                    <a:lnTo>
                      <a:pt x="56621" y="35182"/>
                    </a:lnTo>
                    <a:lnTo>
                      <a:pt x="58248" y="36317"/>
                    </a:lnTo>
                    <a:lnTo>
                      <a:pt x="59812" y="37528"/>
                    </a:lnTo>
                    <a:lnTo>
                      <a:pt x="61438" y="38738"/>
                    </a:lnTo>
                    <a:lnTo>
                      <a:pt x="62940" y="39949"/>
                    </a:lnTo>
                    <a:lnTo>
                      <a:pt x="64504" y="41311"/>
                    </a:lnTo>
                    <a:lnTo>
                      <a:pt x="66006" y="42673"/>
                    </a:lnTo>
                    <a:lnTo>
                      <a:pt x="67507" y="44035"/>
                    </a:lnTo>
                    <a:lnTo>
                      <a:pt x="68946" y="45472"/>
                    </a:lnTo>
                    <a:lnTo>
                      <a:pt x="70385" y="46986"/>
                    </a:lnTo>
                    <a:lnTo>
                      <a:pt x="71762" y="48499"/>
                    </a:lnTo>
                    <a:lnTo>
                      <a:pt x="73201" y="50012"/>
                    </a:lnTo>
                    <a:lnTo>
                      <a:pt x="74515" y="51677"/>
                    </a:lnTo>
                    <a:lnTo>
                      <a:pt x="75828" y="53266"/>
                    </a:lnTo>
                    <a:lnTo>
                      <a:pt x="77142" y="55006"/>
                    </a:lnTo>
                    <a:lnTo>
                      <a:pt x="78394" y="56670"/>
                    </a:lnTo>
                    <a:lnTo>
                      <a:pt x="79645" y="58486"/>
                    </a:lnTo>
                    <a:lnTo>
                      <a:pt x="80834" y="60226"/>
                    </a:lnTo>
                    <a:lnTo>
                      <a:pt x="82022" y="62042"/>
                    </a:lnTo>
                    <a:lnTo>
                      <a:pt x="83149" y="63934"/>
                    </a:lnTo>
                    <a:lnTo>
                      <a:pt x="84275" y="65825"/>
                    </a:lnTo>
                    <a:lnTo>
                      <a:pt x="85338" y="67793"/>
                    </a:lnTo>
                    <a:lnTo>
                      <a:pt x="86402" y="69760"/>
                    </a:lnTo>
                    <a:lnTo>
                      <a:pt x="87403" y="71727"/>
                    </a:lnTo>
                    <a:lnTo>
                      <a:pt x="88404" y="73770"/>
                    </a:lnTo>
                    <a:lnTo>
                      <a:pt x="89343" y="75813"/>
                    </a:lnTo>
                    <a:lnTo>
                      <a:pt x="90281" y="77931"/>
                    </a:lnTo>
                    <a:lnTo>
                      <a:pt x="91157" y="80050"/>
                    </a:lnTo>
                    <a:lnTo>
                      <a:pt x="91970" y="82244"/>
                    </a:lnTo>
                    <a:lnTo>
                      <a:pt x="92784" y="84363"/>
                    </a:lnTo>
                    <a:lnTo>
                      <a:pt x="93534" y="86633"/>
                    </a:lnTo>
                    <a:lnTo>
                      <a:pt x="94285" y="88827"/>
                    </a:lnTo>
                    <a:lnTo>
                      <a:pt x="94973" y="91097"/>
                    </a:lnTo>
                    <a:lnTo>
                      <a:pt x="95599" y="93366"/>
                    </a:lnTo>
                    <a:lnTo>
                      <a:pt x="96225" y="95712"/>
                    </a:lnTo>
                    <a:lnTo>
                      <a:pt x="96788" y="98058"/>
                    </a:lnTo>
                    <a:lnTo>
                      <a:pt x="97288" y="100403"/>
                    </a:lnTo>
                    <a:lnTo>
                      <a:pt x="97789" y="102749"/>
                    </a:lnTo>
                    <a:lnTo>
                      <a:pt x="98227" y="105170"/>
                    </a:lnTo>
                    <a:lnTo>
                      <a:pt x="98665" y="107591"/>
                    </a:lnTo>
                    <a:lnTo>
                      <a:pt x="99040" y="110012"/>
                    </a:lnTo>
                    <a:lnTo>
                      <a:pt x="99353" y="112509"/>
                    </a:lnTo>
                    <a:lnTo>
                      <a:pt x="99603" y="115006"/>
                    </a:lnTo>
                    <a:lnTo>
                      <a:pt x="99854" y="117503"/>
                    </a:lnTo>
                    <a:lnTo>
                      <a:pt x="100041" y="119999"/>
                    </a:lnTo>
                    <a:lnTo>
                      <a:pt x="100041" y="119999"/>
                    </a:lnTo>
                    <a:lnTo>
                      <a:pt x="101543" y="118411"/>
                    </a:lnTo>
                    <a:lnTo>
                      <a:pt x="102857" y="116897"/>
                    </a:lnTo>
                    <a:lnTo>
                      <a:pt x="104045" y="115384"/>
                    </a:lnTo>
                    <a:lnTo>
                      <a:pt x="105046" y="113871"/>
                    </a:lnTo>
                    <a:lnTo>
                      <a:pt x="105922" y="112358"/>
                    </a:lnTo>
                    <a:lnTo>
                      <a:pt x="106736" y="110920"/>
                    </a:lnTo>
                    <a:lnTo>
                      <a:pt x="107361" y="109558"/>
                    </a:lnTo>
                    <a:lnTo>
                      <a:pt x="107924" y="108121"/>
                    </a:lnTo>
                    <a:lnTo>
                      <a:pt x="108300" y="106759"/>
                    </a:lnTo>
                    <a:lnTo>
                      <a:pt x="108675" y="105472"/>
                    </a:lnTo>
                    <a:lnTo>
                      <a:pt x="108925" y="104186"/>
                    </a:lnTo>
                    <a:lnTo>
                      <a:pt x="109051" y="102900"/>
                    </a:lnTo>
                    <a:lnTo>
                      <a:pt x="109113" y="101765"/>
                    </a:lnTo>
                    <a:lnTo>
                      <a:pt x="109176" y="100554"/>
                    </a:lnTo>
                    <a:lnTo>
                      <a:pt x="109113" y="99495"/>
                    </a:lnTo>
                    <a:lnTo>
                      <a:pt x="108988" y="98360"/>
                    </a:lnTo>
                    <a:lnTo>
                      <a:pt x="108863" y="97377"/>
                    </a:lnTo>
                    <a:lnTo>
                      <a:pt x="108613" y="96393"/>
                    </a:lnTo>
                    <a:lnTo>
                      <a:pt x="108425" y="95485"/>
                    </a:lnTo>
                    <a:lnTo>
                      <a:pt x="108112" y="94653"/>
                    </a:lnTo>
                    <a:lnTo>
                      <a:pt x="107549" y="93064"/>
                    </a:lnTo>
                    <a:lnTo>
                      <a:pt x="106986" y="91778"/>
                    </a:lnTo>
                    <a:lnTo>
                      <a:pt x="106423" y="90794"/>
                    </a:lnTo>
                    <a:lnTo>
                      <a:pt x="105922" y="89962"/>
                    </a:lnTo>
                    <a:lnTo>
                      <a:pt x="105484" y="89356"/>
                    </a:lnTo>
                    <a:lnTo>
                      <a:pt x="120000" y="7626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2014" y="1117"/>
                <a:ext cx="3114" cy="30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734" y="0"/>
                    </a:moveTo>
                    <a:lnTo>
                      <a:pt x="21734" y="0"/>
                    </a:lnTo>
                    <a:lnTo>
                      <a:pt x="18959" y="0"/>
                    </a:lnTo>
                    <a:lnTo>
                      <a:pt x="16184" y="156"/>
                    </a:lnTo>
                    <a:lnTo>
                      <a:pt x="13410" y="391"/>
                    </a:lnTo>
                    <a:lnTo>
                      <a:pt x="10712" y="704"/>
                    </a:lnTo>
                    <a:lnTo>
                      <a:pt x="8015" y="1095"/>
                    </a:lnTo>
                    <a:lnTo>
                      <a:pt x="5317" y="1486"/>
                    </a:lnTo>
                    <a:lnTo>
                      <a:pt x="2620" y="2033"/>
                    </a:lnTo>
                    <a:lnTo>
                      <a:pt x="0" y="2659"/>
                    </a:lnTo>
                    <a:lnTo>
                      <a:pt x="16184" y="115932"/>
                    </a:lnTo>
                    <a:lnTo>
                      <a:pt x="16184" y="115932"/>
                    </a:lnTo>
                    <a:lnTo>
                      <a:pt x="18574" y="116401"/>
                    </a:lnTo>
                    <a:lnTo>
                      <a:pt x="21348" y="116949"/>
                    </a:lnTo>
                    <a:lnTo>
                      <a:pt x="25048" y="117653"/>
                    </a:lnTo>
                    <a:lnTo>
                      <a:pt x="29672" y="118357"/>
                    </a:lnTo>
                    <a:lnTo>
                      <a:pt x="34990" y="118983"/>
                    </a:lnTo>
                    <a:lnTo>
                      <a:pt x="37842" y="119217"/>
                    </a:lnTo>
                    <a:lnTo>
                      <a:pt x="40924" y="119530"/>
                    </a:lnTo>
                    <a:lnTo>
                      <a:pt x="44084" y="119687"/>
                    </a:lnTo>
                    <a:lnTo>
                      <a:pt x="47475" y="119843"/>
                    </a:lnTo>
                    <a:lnTo>
                      <a:pt x="50867" y="119921"/>
                    </a:lnTo>
                    <a:lnTo>
                      <a:pt x="54412" y="120000"/>
                    </a:lnTo>
                    <a:lnTo>
                      <a:pt x="58034" y="119921"/>
                    </a:lnTo>
                    <a:lnTo>
                      <a:pt x="61734" y="119765"/>
                    </a:lnTo>
                    <a:lnTo>
                      <a:pt x="65433" y="119530"/>
                    </a:lnTo>
                    <a:lnTo>
                      <a:pt x="69287" y="119217"/>
                    </a:lnTo>
                    <a:lnTo>
                      <a:pt x="73063" y="118748"/>
                    </a:lnTo>
                    <a:lnTo>
                      <a:pt x="76917" y="118200"/>
                    </a:lnTo>
                    <a:lnTo>
                      <a:pt x="80847" y="117418"/>
                    </a:lnTo>
                    <a:lnTo>
                      <a:pt x="84701" y="116636"/>
                    </a:lnTo>
                    <a:lnTo>
                      <a:pt x="88554" y="115619"/>
                    </a:lnTo>
                    <a:lnTo>
                      <a:pt x="92408" y="114445"/>
                    </a:lnTo>
                    <a:lnTo>
                      <a:pt x="96184" y="113116"/>
                    </a:lnTo>
                    <a:lnTo>
                      <a:pt x="98034" y="112411"/>
                    </a:lnTo>
                    <a:lnTo>
                      <a:pt x="99961" y="111629"/>
                    </a:lnTo>
                    <a:lnTo>
                      <a:pt x="101811" y="110847"/>
                    </a:lnTo>
                    <a:lnTo>
                      <a:pt x="103583" y="109986"/>
                    </a:lnTo>
                    <a:lnTo>
                      <a:pt x="105433" y="109048"/>
                    </a:lnTo>
                    <a:lnTo>
                      <a:pt x="107206" y="108109"/>
                    </a:lnTo>
                    <a:lnTo>
                      <a:pt x="107206" y="108109"/>
                    </a:lnTo>
                    <a:lnTo>
                      <a:pt x="109132" y="107014"/>
                    </a:lnTo>
                    <a:lnTo>
                      <a:pt x="110982" y="105919"/>
                    </a:lnTo>
                    <a:lnTo>
                      <a:pt x="112755" y="104823"/>
                    </a:lnTo>
                    <a:lnTo>
                      <a:pt x="114373" y="103728"/>
                    </a:lnTo>
                    <a:lnTo>
                      <a:pt x="115915" y="102711"/>
                    </a:lnTo>
                    <a:lnTo>
                      <a:pt x="117379" y="101616"/>
                    </a:lnTo>
                    <a:lnTo>
                      <a:pt x="118766" y="100599"/>
                    </a:lnTo>
                    <a:lnTo>
                      <a:pt x="120000" y="99504"/>
                    </a:lnTo>
                    <a:lnTo>
                      <a:pt x="120000" y="99504"/>
                    </a:lnTo>
                    <a:lnTo>
                      <a:pt x="119768" y="96923"/>
                    </a:lnTo>
                    <a:lnTo>
                      <a:pt x="119460" y="94341"/>
                    </a:lnTo>
                    <a:lnTo>
                      <a:pt x="119152" y="91760"/>
                    </a:lnTo>
                    <a:lnTo>
                      <a:pt x="118766" y="89178"/>
                    </a:lnTo>
                    <a:lnTo>
                      <a:pt x="118304" y="86675"/>
                    </a:lnTo>
                    <a:lnTo>
                      <a:pt x="117764" y="84172"/>
                    </a:lnTo>
                    <a:lnTo>
                      <a:pt x="117225" y="81668"/>
                    </a:lnTo>
                    <a:lnTo>
                      <a:pt x="116608" y="79243"/>
                    </a:lnTo>
                    <a:lnTo>
                      <a:pt x="115992" y="76818"/>
                    </a:lnTo>
                    <a:lnTo>
                      <a:pt x="115298" y="74393"/>
                    </a:lnTo>
                    <a:lnTo>
                      <a:pt x="114527" y="71968"/>
                    </a:lnTo>
                    <a:lnTo>
                      <a:pt x="113757" y="69621"/>
                    </a:lnTo>
                    <a:lnTo>
                      <a:pt x="112909" y="67275"/>
                    </a:lnTo>
                    <a:lnTo>
                      <a:pt x="111984" y="65006"/>
                    </a:lnTo>
                    <a:lnTo>
                      <a:pt x="111059" y="62659"/>
                    </a:lnTo>
                    <a:lnTo>
                      <a:pt x="110057" y="60469"/>
                    </a:lnTo>
                    <a:lnTo>
                      <a:pt x="109055" y="58200"/>
                    </a:lnTo>
                    <a:lnTo>
                      <a:pt x="107976" y="56010"/>
                    </a:lnTo>
                    <a:lnTo>
                      <a:pt x="106820" y="53820"/>
                    </a:lnTo>
                    <a:lnTo>
                      <a:pt x="105664" y="51707"/>
                    </a:lnTo>
                    <a:lnTo>
                      <a:pt x="104431" y="49595"/>
                    </a:lnTo>
                    <a:lnTo>
                      <a:pt x="103198" y="47561"/>
                    </a:lnTo>
                    <a:lnTo>
                      <a:pt x="101888" y="45528"/>
                    </a:lnTo>
                    <a:lnTo>
                      <a:pt x="100578" y="43494"/>
                    </a:lnTo>
                    <a:lnTo>
                      <a:pt x="99190" y="41538"/>
                    </a:lnTo>
                    <a:lnTo>
                      <a:pt x="97803" y="39582"/>
                    </a:lnTo>
                    <a:lnTo>
                      <a:pt x="96339" y="37705"/>
                    </a:lnTo>
                    <a:lnTo>
                      <a:pt x="94874" y="35906"/>
                    </a:lnTo>
                    <a:lnTo>
                      <a:pt x="93333" y="34028"/>
                    </a:lnTo>
                    <a:lnTo>
                      <a:pt x="91791" y="32307"/>
                    </a:lnTo>
                    <a:lnTo>
                      <a:pt x="90173" y="30508"/>
                    </a:lnTo>
                    <a:lnTo>
                      <a:pt x="88554" y="28865"/>
                    </a:lnTo>
                    <a:lnTo>
                      <a:pt x="86936" y="27144"/>
                    </a:lnTo>
                    <a:lnTo>
                      <a:pt x="85163" y="25580"/>
                    </a:lnTo>
                    <a:lnTo>
                      <a:pt x="83468" y="24015"/>
                    </a:lnTo>
                    <a:lnTo>
                      <a:pt x="81695" y="22451"/>
                    </a:lnTo>
                    <a:lnTo>
                      <a:pt x="79922" y="20964"/>
                    </a:lnTo>
                    <a:lnTo>
                      <a:pt x="78073" y="19556"/>
                    </a:lnTo>
                    <a:lnTo>
                      <a:pt x="76223" y="18148"/>
                    </a:lnTo>
                    <a:lnTo>
                      <a:pt x="74296" y="16740"/>
                    </a:lnTo>
                    <a:lnTo>
                      <a:pt x="72447" y="15488"/>
                    </a:lnTo>
                    <a:lnTo>
                      <a:pt x="70443" y="14237"/>
                    </a:lnTo>
                    <a:lnTo>
                      <a:pt x="68516" y="12985"/>
                    </a:lnTo>
                    <a:lnTo>
                      <a:pt x="66512" y="11812"/>
                    </a:lnTo>
                    <a:lnTo>
                      <a:pt x="64431" y="10717"/>
                    </a:lnTo>
                    <a:lnTo>
                      <a:pt x="62427" y="9700"/>
                    </a:lnTo>
                    <a:lnTo>
                      <a:pt x="60346" y="8683"/>
                    </a:lnTo>
                    <a:lnTo>
                      <a:pt x="58188" y="7666"/>
                    </a:lnTo>
                    <a:lnTo>
                      <a:pt x="56107" y="6805"/>
                    </a:lnTo>
                    <a:lnTo>
                      <a:pt x="53949" y="5945"/>
                    </a:lnTo>
                    <a:lnTo>
                      <a:pt x="51791" y="5162"/>
                    </a:lnTo>
                    <a:lnTo>
                      <a:pt x="49556" y="4380"/>
                    </a:lnTo>
                    <a:lnTo>
                      <a:pt x="47321" y="3676"/>
                    </a:lnTo>
                    <a:lnTo>
                      <a:pt x="45086" y="3050"/>
                    </a:lnTo>
                    <a:lnTo>
                      <a:pt x="42851" y="2503"/>
                    </a:lnTo>
                    <a:lnTo>
                      <a:pt x="40539" y="1955"/>
                    </a:lnTo>
                    <a:lnTo>
                      <a:pt x="38304" y="1486"/>
                    </a:lnTo>
                    <a:lnTo>
                      <a:pt x="35992" y="1095"/>
                    </a:lnTo>
                    <a:lnTo>
                      <a:pt x="33603" y="782"/>
                    </a:lnTo>
                    <a:lnTo>
                      <a:pt x="31290" y="469"/>
                    </a:lnTo>
                    <a:lnTo>
                      <a:pt x="28901" y="312"/>
                    </a:lnTo>
                    <a:lnTo>
                      <a:pt x="26512" y="78"/>
                    </a:lnTo>
                    <a:lnTo>
                      <a:pt x="24123" y="0"/>
                    </a:lnTo>
                    <a:lnTo>
                      <a:pt x="21734" y="0"/>
                    </a:lnTo>
                    <a:lnTo>
                      <a:pt x="2173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46000">
                    <a:srgbClr val="FFF2CC"/>
                  </a:gs>
                  <a:gs pos="100000">
                    <a:srgbClr val="FFD966"/>
                  </a:gs>
                </a:gsLst>
                <a:lin ang="66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4787" y="2516"/>
                <a:ext cx="972" cy="13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10864" y="115639"/>
                    </a:lnTo>
                    <a:lnTo>
                      <a:pt x="20740" y="111279"/>
                    </a:lnTo>
                    <a:lnTo>
                      <a:pt x="29629" y="106918"/>
                    </a:lnTo>
                    <a:lnTo>
                      <a:pt x="37777" y="102732"/>
                    </a:lnTo>
                    <a:lnTo>
                      <a:pt x="44691" y="98546"/>
                    </a:lnTo>
                    <a:lnTo>
                      <a:pt x="51111" y="94360"/>
                    </a:lnTo>
                    <a:lnTo>
                      <a:pt x="56543" y="90348"/>
                    </a:lnTo>
                    <a:lnTo>
                      <a:pt x="61234" y="86337"/>
                    </a:lnTo>
                    <a:lnTo>
                      <a:pt x="65185" y="82325"/>
                    </a:lnTo>
                    <a:lnTo>
                      <a:pt x="68395" y="78488"/>
                    </a:lnTo>
                    <a:lnTo>
                      <a:pt x="71111" y="74651"/>
                    </a:lnTo>
                    <a:lnTo>
                      <a:pt x="73333" y="70988"/>
                    </a:lnTo>
                    <a:lnTo>
                      <a:pt x="74814" y="67500"/>
                    </a:lnTo>
                    <a:lnTo>
                      <a:pt x="76049" y="64011"/>
                    </a:lnTo>
                    <a:lnTo>
                      <a:pt x="76790" y="60697"/>
                    </a:lnTo>
                    <a:lnTo>
                      <a:pt x="77037" y="57558"/>
                    </a:lnTo>
                    <a:lnTo>
                      <a:pt x="76790" y="54593"/>
                    </a:lnTo>
                    <a:lnTo>
                      <a:pt x="76543" y="51627"/>
                    </a:lnTo>
                    <a:lnTo>
                      <a:pt x="75802" y="48837"/>
                    </a:lnTo>
                    <a:lnTo>
                      <a:pt x="74814" y="46220"/>
                    </a:lnTo>
                    <a:lnTo>
                      <a:pt x="73827" y="43953"/>
                    </a:lnTo>
                    <a:lnTo>
                      <a:pt x="72592" y="41686"/>
                    </a:lnTo>
                    <a:lnTo>
                      <a:pt x="71111" y="39593"/>
                    </a:lnTo>
                    <a:lnTo>
                      <a:pt x="69876" y="37674"/>
                    </a:lnTo>
                    <a:lnTo>
                      <a:pt x="67160" y="34534"/>
                    </a:lnTo>
                    <a:lnTo>
                      <a:pt x="64691" y="32093"/>
                    </a:lnTo>
                    <a:lnTo>
                      <a:pt x="62469" y="30174"/>
                    </a:lnTo>
                    <a:lnTo>
                      <a:pt x="119753" y="0"/>
                    </a:lnTo>
                    <a:lnTo>
                      <a:pt x="119753" y="0"/>
                    </a:lnTo>
                    <a:lnTo>
                      <a:pt x="120000" y="3313"/>
                    </a:lnTo>
                    <a:lnTo>
                      <a:pt x="119753" y="7151"/>
                    </a:lnTo>
                    <a:lnTo>
                      <a:pt x="119259" y="12383"/>
                    </a:lnTo>
                    <a:lnTo>
                      <a:pt x="118024" y="18662"/>
                    </a:lnTo>
                    <a:lnTo>
                      <a:pt x="117037" y="22151"/>
                    </a:lnTo>
                    <a:lnTo>
                      <a:pt x="115802" y="25813"/>
                    </a:lnTo>
                    <a:lnTo>
                      <a:pt x="114567" y="29825"/>
                    </a:lnTo>
                    <a:lnTo>
                      <a:pt x="112839" y="34011"/>
                    </a:lnTo>
                    <a:lnTo>
                      <a:pt x="110617" y="38197"/>
                    </a:lnTo>
                    <a:lnTo>
                      <a:pt x="108395" y="42732"/>
                    </a:lnTo>
                    <a:lnTo>
                      <a:pt x="105432" y="47267"/>
                    </a:lnTo>
                    <a:lnTo>
                      <a:pt x="102222" y="51976"/>
                    </a:lnTo>
                    <a:lnTo>
                      <a:pt x="98765" y="56860"/>
                    </a:lnTo>
                    <a:lnTo>
                      <a:pt x="94567" y="61744"/>
                    </a:lnTo>
                    <a:lnTo>
                      <a:pt x="90123" y="66802"/>
                    </a:lnTo>
                    <a:lnTo>
                      <a:pt x="84938" y="71686"/>
                    </a:lnTo>
                    <a:lnTo>
                      <a:pt x="79259" y="76744"/>
                    </a:lnTo>
                    <a:lnTo>
                      <a:pt x="73086" y="81802"/>
                    </a:lnTo>
                    <a:lnTo>
                      <a:pt x="66419" y="86860"/>
                    </a:lnTo>
                    <a:lnTo>
                      <a:pt x="59012" y="91744"/>
                    </a:lnTo>
                    <a:lnTo>
                      <a:pt x="50864" y="96802"/>
                    </a:lnTo>
                    <a:lnTo>
                      <a:pt x="42222" y="101686"/>
                    </a:lnTo>
                    <a:lnTo>
                      <a:pt x="32839" y="106395"/>
                    </a:lnTo>
                    <a:lnTo>
                      <a:pt x="22716" y="111104"/>
                    </a:lnTo>
                    <a:lnTo>
                      <a:pt x="11604" y="115639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EF0C3"/>
                  </a:gs>
                </a:gsLst>
                <a:lin ang="120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4481" y="2362"/>
                <a:ext cx="2" cy="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4285" y="682"/>
                <a:ext cx="2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3971" y="124"/>
                <a:ext cx="0" cy="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Shape 258"/>
            <p:cNvSpPr txBox="1"/>
            <p:nvPr/>
          </p:nvSpPr>
          <p:spPr>
            <a:xfrm rot="-297356">
              <a:off x="1267744" y="1046120"/>
              <a:ext cx="2673127" cy="2302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Settling in and making progress in first year</a:t>
              </a:r>
              <a:endParaRPr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59" name="Shape 259"/>
          <p:cNvGrpSpPr/>
          <p:nvPr/>
        </p:nvGrpSpPr>
        <p:grpSpPr>
          <a:xfrm>
            <a:off x="716463" y="2484335"/>
            <a:ext cx="4664083" cy="4588808"/>
            <a:chOff x="416756" y="3651983"/>
            <a:chExt cx="2963279" cy="2885952"/>
          </a:xfrm>
        </p:grpSpPr>
        <p:grpSp>
          <p:nvGrpSpPr>
            <p:cNvPr id="260" name="Shape 260"/>
            <p:cNvGrpSpPr/>
            <p:nvPr/>
          </p:nvGrpSpPr>
          <p:grpSpPr>
            <a:xfrm rot="-1268014">
              <a:off x="733919" y="3998052"/>
              <a:ext cx="2328953" cy="2193814"/>
              <a:chOff x="1234437" y="669808"/>
              <a:chExt cx="2880363" cy="3055977"/>
            </a:xfrm>
          </p:grpSpPr>
          <p:grpSp>
            <p:nvGrpSpPr>
              <p:cNvPr id="261" name="Shape 261"/>
              <p:cNvGrpSpPr/>
              <p:nvPr/>
            </p:nvGrpSpPr>
            <p:grpSpPr>
              <a:xfrm>
                <a:off x="1234437" y="669808"/>
                <a:ext cx="2880363" cy="3055977"/>
                <a:chOff x="1921" y="124"/>
                <a:chExt cx="3838" cy="4072"/>
              </a:xfrm>
            </p:grpSpPr>
            <p:sp>
              <p:nvSpPr>
                <p:cNvPr id="262" name="Shape 262"/>
                <p:cNvSpPr/>
                <p:nvPr/>
              </p:nvSpPr>
              <p:spPr>
                <a:xfrm>
                  <a:off x="1921" y="124"/>
                  <a:ext cx="3838" cy="407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>
                  <a:off x="1921" y="500"/>
                  <a:ext cx="3836" cy="31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76267"/>
                      </a:moveTo>
                      <a:lnTo>
                        <a:pt x="105422" y="0"/>
                      </a:lnTo>
                      <a:lnTo>
                        <a:pt x="105422" y="0"/>
                      </a:lnTo>
                      <a:lnTo>
                        <a:pt x="91595" y="1437"/>
                      </a:lnTo>
                      <a:lnTo>
                        <a:pt x="78894" y="2496"/>
                      </a:lnTo>
                      <a:lnTo>
                        <a:pt x="67257" y="3404"/>
                      </a:lnTo>
                      <a:lnTo>
                        <a:pt x="56621" y="4085"/>
                      </a:lnTo>
                      <a:lnTo>
                        <a:pt x="46986" y="4615"/>
                      </a:lnTo>
                      <a:lnTo>
                        <a:pt x="38352" y="4918"/>
                      </a:lnTo>
                      <a:lnTo>
                        <a:pt x="30719" y="5145"/>
                      </a:lnTo>
                      <a:lnTo>
                        <a:pt x="23962" y="5220"/>
                      </a:lnTo>
                      <a:lnTo>
                        <a:pt x="18143" y="5220"/>
                      </a:lnTo>
                      <a:lnTo>
                        <a:pt x="13138" y="5145"/>
                      </a:lnTo>
                      <a:lnTo>
                        <a:pt x="9009" y="4993"/>
                      </a:lnTo>
                      <a:lnTo>
                        <a:pt x="5693" y="4842"/>
                      </a:lnTo>
                      <a:lnTo>
                        <a:pt x="1376" y="4539"/>
                      </a:lnTo>
                      <a:lnTo>
                        <a:pt x="0" y="4388"/>
                      </a:lnTo>
                      <a:lnTo>
                        <a:pt x="2627" y="26330"/>
                      </a:lnTo>
                      <a:lnTo>
                        <a:pt x="2627" y="26330"/>
                      </a:lnTo>
                      <a:lnTo>
                        <a:pt x="4754" y="25725"/>
                      </a:lnTo>
                      <a:lnTo>
                        <a:pt x="6944" y="25195"/>
                      </a:lnTo>
                      <a:lnTo>
                        <a:pt x="9134" y="24817"/>
                      </a:lnTo>
                      <a:lnTo>
                        <a:pt x="11324" y="24438"/>
                      </a:lnTo>
                      <a:lnTo>
                        <a:pt x="13514" y="24136"/>
                      </a:lnTo>
                      <a:lnTo>
                        <a:pt x="15766" y="23909"/>
                      </a:lnTo>
                      <a:lnTo>
                        <a:pt x="18018" y="23757"/>
                      </a:lnTo>
                      <a:lnTo>
                        <a:pt x="20271" y="23757"/>
                      </a:lnTo>
                      <a:lnTo>
                        <a:pt x="20271" y="23757"/>
                      </a:lnTo>
                      <a:lnTo>
                        <a:pt x="22210" y="23757"/>
                      </a:lnTo>
                      <a:lnTo>
                        <a:pt x="24150" y="23833"/>
                      </a:lnTo>
                      <a:lnTo>
                        <a:pt x="26089" y="24060"/>
                      </a:lnTo>
                      <a:lnTo>
                        <a:pt x="28029" y="24211"/>
                      </a:lnTo>
                      <a:lnTo>
                        <a:pt x="29906" y="24514"/>
                      </a:lnTo>
                      <a:lnTo>
                        <a:pt x="31845" y="24817"/>
                      </a:lnTo>
                      <a:lnTo>
                        <a:pt x="33722" y="25195"/>
                      </a:lnTo>
                      <a:lnTo>
                        <a:pt x="35537" y="25649"/>
                      </a:lnTo>
                      <a:lnTo>
                        <a:pt x="37413" y="26179"/>
                      </a:lnTo>
                      <a:lnTo>
                        <a:pt x="39228" y="26708"/>
                      </a:lnTo>
                      <a:lnTo>
                        <a:pt x="41042" y="27313"/>
                      </a:lnTo>
                      <a:lnTo>
                        <a:pt x="42857" y="27994"/>
                      </a:lnTo>
                      <a:lnTo>
                        <a:pt x="44671" y="28751"/>
                      </a:lnTo>
                      <a:lnTo>
                        <a:pt x="46423" y="29508"/>
                      </a:lnTo>
                      <a:lnTo>
                        <a:pt x="48175" y="30340"/>
                      </a:lnTo>
                      <a:lnTo>
                        <a:pt x="49864" y="31172"/>
                      </a:lnTo>
                      <a:lnTo>
                        <a:pt x="51616" y="32156"/>
                      </a:lnTo>
                      <a:lnTo>
                        <a:pt x="53305" y="33139"/>
                      </a:lnTo>
                      <a:lnTo>
                        <a:pt x="54932" y="34123"/>
                      </a:lnTo>
                      <a:lnTo>
                        <a:pt x="56621" y="35182"/>
                      </a:lnTo>
                      <a:lnTo>
                        <a:pt x="58248" y="36317"/>
                      </a:lnTo>
                      <a:lnTo>
                        <a:pt x="59812" y="37528"/>
                      </a:lnTo>
                      <a:lnTo>
                        <a:pt x="61438" y="38738"/>
                      </a:lnTo>
                      <a:lnTo>
                        <a:pt x="62940" y="39949"/>
                      </a:lnTo>
                      <a:lnTo>
                        <a:pt x="64504" y="41311"/>
                      </a:lnTo>
                      <a:lnTo>
                        <a:pt x="66006" y="42673"/>
                      </a:lnTo>
                      <a:lnTo>
                        <a:pt x="67507" y="44035"/>
                      </a:lnTo>
                      <a:lnTo>
                        <a:pt x="68946" y="45472"/>
                      </a:lnTo>
                      <a:lnTo>
                        <a:pt x="70385" y="46986"/>
                      </a:lnTo>
                      <a:lnTo>
                        <a:pt x="71762" y="48499"/>
                      </a:lnTo>
                      <a:lnTo>
                        <a:pt x="73201" y="50012"/>
                      </a:lnTo>
                      <a:lnTo>
                        <a:pt x="74515" y="51677"/>
                      </a:lnTo>
                      <a:lnTo>
                        <a:pt x="75828" y="53266"/>
                      </a:lnTo>
                      <a:lnTo>
                        <a:pt x="77142" y="55006"/>
                      </a:lnTo>
                      <a:lnTo>
                        <a:pt x="78394" y="56670"/>
                      </a:lnTo>
                      <a:lnTo>
                        <a:pt x="79645" y="58486"/>
                      </a:lnTo>
                      <a:lnTo>
                        <a:pt x="80834" y="60226"/>
                      </a:lnTo>
                      <a:lnTo>
                        <a:pt x="82022" y="62042"/>
                      </a:lnTo>
                      <a:lnTo>
                        <a:pt x="83149" y="63934"/>
                      </a:lnTo>
                      <a:lnTo>
                        <a:pt x="84275" y="65825"/>
                      </a:lnTo>
                      <a:lnTo>
                        <a:pt x="85338" y="67793"/>
                      </a:lnTo>
                      <a:lnTo>
                        <a:pt x="86402" y="69760"/>
                      </a:lnTo>
                      <a:lnTo>
                        <a:pt x="87403" y="71727"/>
                      </a:lnTo>
                      <a:lnTo>
                        <a:pt x="88404" y="73770"/>
                      </a:lnTo>
                      <a:lnTo>
                        <a:pt x="89343" y="75813"/>
                      </a:lnTo>
                      <a:lnTo>
                        <a:pt x="90281" y="77931"/>
                      </a:lnTo>
                      <a:lnTo>
                        <a:pt x="91157" y="80050"/>
                      </a:lnTo>
                      <a:lnTo>
                        <a:pt x="91970" y="82244"/>
                      </a:lnTo>
                      <a:lnTo>
                        <a:pt x="92784" y="84363"/>
                      </a:lnTo>
                      <a:lnTo>
                        <a:pt x="93534" y="86633"/>
                      </a:lnTo>
                      <a:lnTo>
                        <a:pt x="94285" y="88827"/>
                      </a:lnTo>
                      <a:lnTo>
                        <a:pt x="94973" y="91097"/>
                      </a:lnTo>
                      <a:lnTo>
                        <a:pt x="95599" y="93366"/>
                      </a:lnTo>
                      <a:lnTo>
                        <a:pt x="96225" y="95712"/>
                      </a:lnTo>
                      <a:lnTo>
                        <a:pt x="96788" y="98058"/>
                      </a:lnTo>
                      <a:lnTo>
                        <a:pt x="97288" y="100403"/>
                      </a:lnTo>
                      <a:lnTo>
                        <a:pt x="97789" y="102749"/>
                      </a:lnTo>
                      <a:lnTo>
                        <a:pt x="98227" y="105170"/>
                      </a:lnTo>
                      <a:lnTo>
                        <a:pt x="98665" y="107591"/>
                      </a:lnTo>
                      <a:lnTo>
                        <a:pt x="99040" y="110012"/>
                      </a:lnTo>
                      <a:lnTo>
                        <a:pt x="99353" y="112509"/>
                      </a:lnTo>
                      <a:lnTo>
                        <a:pt x="99603" y="115006"/>
                      </a:lnTo>
                      <a:lnTo>
                        <a:pt x="99854" y="117503"/>
                      </a:lnTo>
                      <a:lnTo>
                        <a:pt x="100041" y="119999"/>
                      </a:lnTo>
                      <a:lnTo>
                        <a:pt x="100041" y="119999"/>
                      </a:lnTo>
                      <a:lnTo>
                        <a:pt x="101543" y="118411"/>
                      </a:lnTo>
                      <a:lnTo>
                        <a:pt x="102857" y="116897"/>
                      </a:lnTo>
                      <a:lnTo>
                        <a:pt x="104045" y="115384"/>
                      </a:lnTo>
                      <a:lnTo>
                        <a:pt x="105046" y="113871"/>
                      </a:lnTo>
                      <a:lnTo>
                        <a:pt x="105922" y="112358"/>
                      </a:lnTo>
                      <a:lnTo>
                        <a:pt x="106736" y="110920"/>
                      </a:lnTo>
                      <a:lnTo>
                        <a:pt x="107361" y="109558"/>
                      </a:lnTo>
                      <a:lnTo>
                        <a:pt x="107924" y="108121"/>
                      </a:lnTo>
                      <a:lnTo>
                        <a:pt x="108300" y="106759"/>
                      </a:lnTo>
                      <a:lnTo>
                        <a:pt x="108675" y="105472"/>
                      </a:lnTo>
                      <a:lnTo>
                        <a:pt x="108925" y="104186"/>
                      </a:lnTo>
                      <a:lnTo>
                        <a:pt x="109051" y="102900"/>
                      </a:lnTo>
                      <a:lnTo>
                        <a:pt x="109113" y="101765"/>
                      </a:lnTo>
                      <a:lnTo>
                        <a:pt x="109176" y="100554"/>
                      </a:lnTo>
                      <a:lnTo>
                        <a:pt x="109113" y="99495"/>
                      </a:lnTo>
                      <a:lnTo>
                        <a:pt x="108988" y="98360"/>
                      </a:lnTo>
                      <a:lnTo>
                        <a:pt x="108863" y="97377"/>
                      </a:lnTo>
                      <a:lnTo>
                        <a:pt x="108613" y="96393"/>
                      </a:lnTo>
                      <a:lnTo>
                        <a:pt x="108425" y="95485"/>
                      </a:lnTo>
                      <a:lnTo>
                        <a:pt x="108112" y="94653"/>
                      </a:lnTo>
                      <a:lnTo>
                        <a:pt x="107549" y="93064"/>
                      </a:lnTo>
                      <a:lnTo>
                        <a:pt x="106986" y="91778"/>
                      </a:lnTo>
                      <a:lnTo>
                        <a:pt x="106423" y="90794"/>
                      </a:lnTo>
                      <a:lnTo>
                        <a:pt x="105922" y="89962"/>
                      </a:lnTo>
                      <a:lnTo>
                        <a:pt x="105484" y="89356"/>
                      </a:lnTo>
                      <a:lnTo>
                        <a:pt x="120000" y="76267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Shape 264"/>
                <p:cNvSpPr/>
                <p:nvPr/>
              </p:nvSpPr>
              <p:spPr>
                <a:xfrm>
                  <a:off x="2007" y="1113"/>
                  <a:ext cx="3114" cy="30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1734" y="0"/>
                      </a:moveTo>
                      <a:lnTo>
                        <a:pt x="21734" y="0"/>
                      </a:lnTo>
                      <a:lnTo>
                        <a:pt x="18959" y="0"/>
                      </a:lnTo>
                      <a:lnTo>
                        <a:pt x="16184" y="156"/>
                      </a:lnTo>
                      <a:lnTo>
                        <a:pt x="13410" y="391"/>
                      </a:lnTo>
                      <a:lnTo>
                        <a:pt x="10712" y="704"/>
                      </a:lnTo>
                      <a:lnTo>
                        <a:pt x="8015" y="1095"/>
                      </a:lnTo>
                      <a:lnTo>
                        <a:pt x="5317" y="1486"/>
                      </a:lnTo>
                      <a:lnTo>
                        <a:pt x="2620" y="2033"/>
                      </a:lnTo>
                      <a:lnTo>
                        <a:pt x="0" y="2659"/>
                      </a:lnTo>
                      <a:lnTo>
                        <a:pt x="16184" y="115932"/>
                      </a:lnTo>
                      <a:lnTo>
                        <a:pt x="16184" y="115932"/>
                      </a:lnTo>
                      <a:lnTo>
                        <a:pt x="18574" y="116401"/>
                      </a:lnTo>
                      <a:lnTo>
                        <a:pt x="21348" y="116949"/>
                      </a:lnTo>
                      <a:lnTo>
                        <a:pt x="25048" y="117653"/>
                      </a:lnTo>
                      <a:lnTo>
                        <a:pt x="29672" y="118357"/>
                      </a:lnTo>
                      <a:lnTo>
                        <a:pt x="34990" y="118983"/>
                      </a:lnTo>
                      <a:lnTo>
                        <a:pt x="37842" y="119217"/>
                      </a:lnTo>
                      <a:lnTo>
                        <a:pt x="40924" y="119530"/>
                      </a:lnTo>
                      <a:lnTo>
                        <a:pt x="44084" y="119687"/>
                      </a:lnTo>
                      <a:lnTo>
                        <a:pt x="47475" y="119843"/>
                      </a:lnTo>
                      <a:lnTo>
                        <a:pt x="50867" y="119921"/>
                      </a:lnTo>
                      <a:lnTo>
                        <a:pt x="54412" y="120000"/>
                      </a:lnTo>
                      <a:lnTo>
                        <a:pt x="58034" y="119921"/>
                      </a:lnTo>
                      <a:lnTo>
                        <a:pt x="61734" y="119765"/>
                      </a:lnTo>
                      <a:lnTo>
                        <a:pt x="65433" y="119530"/>
                      </a:lnTo>
                      <a:lnTo>
                        <a:pt x="69287" y="119217"/>
                      </a:lnTo>
                      <a:lnTo>
                        <a:pt x="73063" y="118748"/>
                      </a:lnTo>
                      <a:lnTo>
                        <a:pt x="76917" y="118200"/>
                      </a:lnTo>
                      <a:lnTo>
                        <a:pt x="80847" y="117418"/>
                      </a:lnTo>
                      <a:lnTo>
                        <a:pt x="84701" y="116636"/>
                      </a:lnTo>
                      <a:lnTo>
                        <a:pt x="88554" y="115619"/>
                      </a:lnTo>
                      <a:lnTo>
                        <a:pt x="92408" y="114445"/>
                      </a:lnTo>
                      <a:lnTo>
                        <a:pt x="96184" y="113116"/>
                      </a:lnTo>
                      <a:lnTo>
                        <a:pt x="98034" y="112411"/>
                      </a:lnTo>
                      <a:lnTo>
                        <a:pt x="99961" y="111629"/>
                      </a:lnTo>
                      <a:lnTo>
                        <a:pt x="101811" y="110847"/>
                      </a:lnTo>
                      <a:lnTo>
                        <a:pt x="103583" y="109986"/>
                      </a:lnTo>
                      <a:lnTo>
                        <a:pt x="105433" y="109048"/>
                      </a:lnTo>
                      <a:lnTo>
                        <a:pt x="107206" y="108109"/>
                      </a:lnTo>
                      <a:lnTo>
                        <a:pt x="107206" y="108109"/>
                      </a:lnTo>
                      <a:lnTo>
                        <a:pt x="109132" y="107014"/>
                      </a:lnTo>
                      <a:lnTo>
                        <a:pt x="110982" y="105919"/>
                      </a:lnTo>
                      <a:lnTo>
                        <a:pt x="112755" y="104823"/>
                      </a:lnTo>
                      <a:lnTo>
                        <a:pt x="114373" y="103728"/>
                      </a:lnTo>
                      <a:lnTo>
                        <a:pt x="115915" y="102711"/>
                      </a:lnTo>
                      <a:lnTo>
                        <a:pt x="117379" y="101616"/>
                      </a:lnTo>
                      <a:lnTo>
                        <a:pt x="118766" y="100599"/>
                      </a:lnTo>
                      <a:lnTo>
                        <a:pt x="120000" y="99504"/>
                      </a:lnTo>
                      <a:lnTo>
                        <a:pt x="120000" y="99504"/>
                      </a:lnTo>
                      <a:lnTo>
                        <a:pt x="119768" y="96923"/>
                      </a:lnTo>
                      <a:lnTo>
                        <a:pt x="119460" y="94341"/>
                      </a:lnTo>
                      <a:lnTo>
                        <a:pt x="119152" y="91760"/>
                      </a:lnTo>
                      <a:lnTo>
                        <a:pt x="118766" y="89178"/>
                      </a:lnTo>
                      <a:lnTo>
                        <a:pt x="118304" y="86675"/>
                      </a:lnTo>
                      <a:lnTo>
                        <a:pt x="117764" y="84172"/>
                      </a:lnTo>
                      <a:lnTo>
                        <a:pt x="117225" y="81668"/>
                      </a:lnTo>
                      <a:lnTo>
                        <a:pt x="116608" y="79243"/>
                      </a:lnTo>
                      <a:lnTo>
                        <a:pt x="115992" y="76818"/>
                      </a:lnTo>
                      <a:lnTo>
                        <a:pt x="115298" y="74393"/>
                      </a:lnTo>
                      <a:lnTo>
                        <a:pt x="114527" y="71968"/>
                      </a:lnTo>
                      <a:lnTo>
                        <a:pt x="113757" y="69621"/>
                      </a:lnTo>
                      <a:lnTo>
                        <a:pt x="112909" y="67275"/>
                      </a:lnTo>
                      <a:lnTo>
                        <a:pt x="111984" y="65006"/>
                      </a:lnTo>
                      <a:lnTo>
                        <a:pt x="111059" y="62659"/>
                      </a:lnTo>
                      <a:lnTo>
                        <a:pt x="110057" y="60469"/>
                      </a:lnTo>
                      <a:lnTo>
                        <a:pt x="109055" y="58200"/>
                      </a:lnTo>
                      <a:lnTo>
                        <a:pt x="107976" y="56010"/>
                      </a:lnTo>
                      <a:lnTo>
                        <a:pt x="106820" y="53820"/>
                      </a:lnTo>
                      <a:lnTo>
                        <a:pt x="105664" y="51707"/>
                      </a:lnTo>
                      <a:lnTo>
                        <a:pt x="104431" y="49595"/>
                      </a:lnTo>
                      <a:lnTo>
                        <a:pt x="103198" y="47561"/>
                      </a:lnTo>
                      <a:lnTo>
                        <a:pt x="101888" y="45528"/>
                      </a:lnTo>
                      <a:lnTo>
                        <a:pt x="100578" y="43494"/>
                      </a:lnTo>
                      <a:lnTo>
                        <a:pt x="99190" y="41538"/>
                      </a:lnTo>
                      <a:lnTo>
                        <a:pt x="97803" y="39582"/>
                      </a:lnTo>
                      <a:lnTo>
                        <a:pt x="96339" y="37705"/>
                      </a:lnTo>
                      <a:lnTo>
                        <a:pt x="94874" y="35906"/>
                      </a:lnTo>
                      <a:lnTo>
                        <a:pt x="93333" y="34028"/>
                      </a:lnTo>
                      <a:lnTo>
                        <a:pt x="91791" y="32307"/>
                      </a:lnTo>
                      <a:lnTo>
                        <a:pt x="90173" y="30508"/>
                      </a:lnTo>
                      <a:lnTo>
                        <a:pt x="88554" y="28865"/>
                      </a:lnTo>
                      <a:lnTo>
                        <a:pt x="86936" y="27144"/>
                      </a:lnTo>
                      <a:lnTo>
                        <a:pt x="85163" y="25580"/>
                      </a:lnTo>
                      <a:lnTo>
                        <a:pt x="83468" y="24015"/>
                      </a:lnTo>
                      <a:lnTo>
                        <a:pt x="81695" y="22451"/>
                      </a:lnTo>
                      <a:lnTo>
                        <a:pt x="79922" y="20964"/>
                      </a:lnTo>
                      <a:lnTo>
                        <a:pt x="78073" y="19556"/>
                      </a:lnTo>
                      <a:lnTo>
                        <a:pt x="76223" y="18148"/>
                      </a:lnTo>
                      <a:lnTo>
                        <a:pt x="74296" y="16740"/>
                      </a:lnTo>
                      <a:lnTo>
                        <a:pt x="72447" y="15488"/>
                      </a:lnTo>
                      <a:lnTo>
                        <a:pt x="70443" y="14237"/>
                      </a:lnTo>
                      <a:lnTo>
                        <a:pt x="68516" y="12985"/>
                      </a:lnTo>
                      <a:lnTo>
                        <a:pt x="66512" y="11812"/>
                      </a:lnTo>
                      <a:lnTo>
                        <a:pt x="64431" y="10717"/>
                      </a:lnTo>
                      <a:lnTo>
                        <a:pt x="62427" y="9700"/>
                      </a:lnTo>
                      <a:lnTo>
                        <a:pt x="60346" y="8683"/>
                      </a:lnTo>
                      <a:lnTo>
                        <a:pt x="58188" y="7666"/>
                      </a:lnTo>
                      <a:lnTo>
                        <a:pt x="56107" y="6805"/>
                      </a:lnTo>
                      <a:lnTo>
                        <a:pt x="53949" y="5945"/>
                      </a:lnTo>
                      <a:lnTo>
                        <a:pt x="51791" y="5162"/>
                      </a:lnTo>
                      <a:lnTo>
                        <a:pt x="49556" y="4380"/>
                      </a:lnTo>
                      <a:lnTo>
                        <a:pt x="47321" y="3676"/>
                      </a:lnTo>
                      <a:lnTo>
                        <a:pt x="45086" y="3050"/>
                      </a:lnTo>
                      <a:lnTo>
                        <a:pt x="42851" y="2503"/>
                      </a:lnTo>
                      <a:lnTo>
                        <a:pt x="40539" y="1955"/>
                      </a:lnTo>
                      <a:lnTo>
                        <a:pt x="38304" y="1486"/>
                      </a:lnTo>
                      <a:lnTo>
                        <a:pt x="35992" y="1095"/>
                      </a:lnTo>
                      <a:lnTo>
                        <a:pt x="33603" y="782"/>
                      </a:lnTo>
                      <a:lnTo>
                        <a:pt x="31290" y="469"/>
                      </a:lnTo>
                      <a:lnTo>
                        <a:pt x="28901" y="312"/>
                      </a:lnTo>
                      <a:lnTo>
                        <a:pt x="26512" y="78"/>
                      </a:lnTo>
                      <a:lnTo>
                        <a:pt x="24123" y="0"/>
                      </a:lnTo>
                      <a:lnTo>
                        <a:pt x="21734" y="0"/>
                      </a:lnTo>
                      <a:lnTo>
                        <a:pt x="2173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2CC"/>
                    </a:gs>
                    <a:gs pos="46000">
                      <a:srgbClr val="FFF2CC"/>
                    </a:gs>
                    <a:gs pos="100000">
                      <a:srgbClr val="FFD966"/>
                    </a:gs>
                  </a:gsLst>
                  <a:lin ang="6600000" scaled="0"/>
                </a:gradFill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Shape 265"/>
                <p:cNvSpPr/>
                <p:nvPr/>
              </p:nvSpPr>
              <p:spPr>
                <a:xfrm>
                  <a:off x="4776" y="2512"/>
                  <a:ext cx="972" cy="13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64" y="115639"/>
                      </a:lnTo>
                      <a:lnTo>
                        <a:pt x="20740" y="111279"/>
                      </a:lnTo>
                      <a:lnTo>
                        <a:pt x="29629" y="106918"/>
                      </a:lnTo>
                      <a:lnTo>
                        <a:pt x="37777" y="102732"/>
                      </a:lnTo>
                      <a:lnTo>
                        <a:pt x="44691" y="98546"/>
                      </a:lnTo>
                      <a:lnTo>
                        <a:pt x="51111" y="94360"/>
                      </a:lnTo>
                      <a:lnTo>
                        <a:pt x="56543" y="90348"/>
                      </a:lnTo>
                      <a:lnTo>
                        <a:pt x="61234" y="86337"/>
                      </a:lnTo>
                      <a:lnTo>
                        <a:pt x="65185" y="82325"/>
                      </a:lnTo>
                      <a:lnTo>
                        <a:pt x="68395" y="78488"/>
                      </a:lnTo>
                      <a:lnTo>
                        <a:pt x="71111" y="74651"/>
                      </a:lnTo>
                      <a:lnTo>
                        <a:pt x="73333" y="70988"/>
                      </a:lnTo>
                      <a:lnTo>
                        <a:pt x="74814" y="67500"/>
                      </a:lnTo>
                      <a:lnTo>
                        <a:pt x="76049" y="64011"/>
                      </a:lnTo>
                      <a:lnTo>
                        <a:pt x="76790" y="60697"/>
                      </a:lnTo>
                      <a:lnTo>
                        <a:pt x="77037" y="57558"/>
                      </a:lnTo>
                      <a:lnTo>
                        <a:pt x="76790" y="54593"/>
                      </a:lnTo>
                      <a:lnTo>
                        <a:pt x="76543" y="51627"/>
                      </a:lnTo>
                      <a:lnTo>
                        <a:pt x="75802" y="48837"/>
                      </a:lnTo>
                      <a:lnTo>
                        <a:pt x="74814" y="46220"/>
                      </a:lnTo>
                      <a:lnTo>
                        <a:pt x="73827" y="43953"/>
                      </a:lnTo>
                      <a:lnTo>
                        <a:pt x="72592" y="41686"/>
                      </a:lnTo>
                      <a:lnTo>
                        <a:pt x="71111" y="39593"/>
                      </a:lnTo>
                      <a:lnTo>
                        <a:pt x="69876" y="37674"/>
                      </a:lnTo>
                      <a:lnTo>
                        <a:pt x="67160" y="34534"/>
                      </a:lnTo>
                      <a:lnTo>
                        <a:pt x="64691" y="32093"/>
                      </a:lnTo>
                      <a:lnTo>
                        <a:pt x="62469" y="30174"/>
                      </a:lnTo>
                      <a:lnTo>
                        <a:pt x="119753" y="0"/>
                      </a:lnTo>
                      <a:lnTo>
                        <a:pt x="119753" y="0"/>
                      </a:lnTo>
                      <a:lnTo>
                        <a:pt x="120000" y="3313"/>
                      </a:lnTo>
                      <a:lnTo>
                        <a:pt x="119753" y="7151"/>
                      </a:lnTo>
                      <a:lnTo>
                        <a:pt x="119259" y="12383"/>
                      </a:lnTo>
                      <a:lnTo>
                        <a:pt x="118024" y="18662"/>
                      </a:lnTo>
                      <a:lnTo>
                        <a:pt x="117037" y="22151"/>
                      </a:lnTo>
                      <a:lnTo>
                        <a:pt x="115802" y="25813"/>
                      </a:lnTo>
                      <a:lnTo>
                        <a:pt x="114567" y="29825"/>
                      </a:lnTo>
                      <a:lnTo>
                        <a:pt x="112839" y="34011"/>
                      </a:lnTo>
                      <a:lnTo>
                        <a:pt x="110617" y="38197"/>
                      </a:lnTo>
                      <a:lnTo>
                        <a:pt x="108395" y="42732"/>
                      </a:lnTo>
                      <a:lnTo>
                        <a:pt x="105432" y="47267"/>
                      </a:lnTo>
                      <a:lnTo>
                        <a:pt x="102222" y="51976"/>
                      </a:lnTo>
                      <a:lnTo>
                        <a:pt x="98765" y="56860"/>
                      </a:lnTo>
                      <a:lnTo>
                        <a:pt x="94567" y="61744"/>
                      </a:lnTo>
                      <a:lnTo>
                        <a:pt x="90123" y="66802"/>
                      </a:lnTo>
                      <a:lnTo>
                        <a:pt x="84938" y="71686"/>
                      </a:lnTo>
                      <a:lnTo>
                        <a:pt x="79259" y="76744"/>
                      </a:lnTo>
                      <a:lnTo>
                        <a:pt x="73086" y="81802"/>
                      </a:lnTo>
                      <a:lnTo>
                        <a:pt x="66419" y="86860"/>
                      </a:lnTo>
                      <a:lnTo>
                        <a:pt x="59012" y="91744"/>
                      </a:lnTo>
                      <a:lnTo>
                        <a:pt x="50864" y="96802"/>
                      </a:lnTo>
                      <a:lnTo>
                        <a:pt x="42222" y="101686"/>
                      </a:lnTo>
                      <a:lnTo>
                        <a:pt x="32839" y="106395"/>
                      </a:lnTo>
                      <a:lnTo>
                        <a:pt x="22716" y="111104"/>
                      </a:lnTo>
                      <a:lnTo>
                        <a:pt x="11604" y="115639"/>
                      </a:lnTo>
                      <a:lnTo>
                        <a:pt x="0" y="12000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/>
                    </a:gs>
                    <a:gs pos="100000">
                      <a:srgbClr val="FEF0C3"/>
                    </a:gs>
                  </a:gsLst>
                  <a:lin ang="12000000" scaled="0"/>
                </a:gradFill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>
                  <a:off x="4481" y="2362"/>
                  <a:ext cx="2" cy="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Shape 267"/>
                <p:cNvSpPr/>
                <p:nvPr/>
              </p:nvSpPr>
              <p:spPr>
                <a:xfrm>
                  <a:off x="4285" y="682"/>
                  <a:ext cx="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rgbClr val="8F191E"/>
                </a:solidFill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Shape 268"/>
                <p:cNvSpPr/>
                <p:nvPr/>
              </p:nvSpPr>
              <p:spPr>
                <a:xfrm>
                  <a:off x="4421" y="572"/>
                  <a:ext cx="1" cy="1"/>
                </a:xfrm>
                <a:prstGeom prst="rect">
                  <a:avLst/>
                </a:prstGeom>
                <a:solidFill>
                  <a:srgbClr val="8F191E"/>
                </a:solidFill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Shape 269"/>
                <p:cNvSpPr/>
                <p:nvPr/>
              </p:nvSpPr>
              <p:spPr>
                <a:xfrm>
                  <a:off x="3971" y="124"/>
                  <a:ext cx="0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rgbClr val="8F191E"/>
                </a:solidFill>
                <a:ln>
                  <a:noFill/>
                </a:ln>
                <a:effectLst>
                  <a:outerShdw blurRad="190500" dist="165100" dir="3600000" algn="tl" rotWithShape="0">
                    <a:srgbClr val="000000">
                      <a:alpha val="30980"/>
                    </a:srgbClr>
                  </a:outerShdw>
                </a:effectLst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" name="Shape 270"/>
              <p:cNvSpPr txBox="1"/>
              <p:nvPr/>
            </p:nvSpPr>
            <p:spPr>
              <a:xfrm rot="-297356">
                <a:off x="1790495" y="1899939"/>
                <a:ext cx="2173555" cy="514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271" name="Shape 271"/>
            <p:cNvSpPr txBox="1"/>
            <p:nvPr/>
          </p:nvSpPr>
          <p:spPr>
            <a:xfrm rot="-1265723">
              <a:off x="953185" y="4461649"/>
              <a:ext cx="1945551" cy="1451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Ongoing assessment to support learning  </a:t>
              </a:r>
              <a:endParaRPr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594872" y="190130"/>
            <a:ext cx="3554265" cy="95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Our Students</a:t>
            </a:r>
            <a:endParaRPr sz="32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Shape 273" descr="https://www.tcd.ie/policy-institute/assets/img/ESRI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747" y="4997557"/>
            <a:ext cx="834179" cy="126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2199" y="4994695"/>
            <a:ext cx="1494487" cy="1494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Shape 275"/>
          <p:cNvGrpSpPr/>
          <p:nvPr/>
        </p:nvGrpSpPr>
        <p:grpSpPr>
          <a:xfrm>
            <a:off x="6163464" y="3412406"/>
            <a:ext cx="3370281" cy="3274174"/>
            <a:chOff x="1234437" y="669808"/>
            <a:chExt cx="2880363" cy="3055977"/>
          </a:xfrm>
        </p:grpSpPr>
        <p:grpSp>
          <p:nvGrpSpPr>
            <p:cNvPr id="276" name="Shape 276"/>
            <p:cNvGrpSpPr/>
            <p:nvPr/>
          </p:nvGrpSpPr>
          <p:grpSpPr>
            <a:xfrm>
              <a:off x="1234437" y="669808"/>
              <a:ext cx="2880363" cy="3055977"/>
              <a:chOff x="1921" y="124"/>
              <a:chExt cx="3838" cy="4072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1921" y="124"/>
                <a:ext cx="3838" cy="40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1921" y="500"/>
                <a:ext cx="3836" cy="31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6267"/>
                    </a:moveTo>
                    <a:lnTo>
                      <a:pt x="105422" y="0"/>
                    </a:lnTo>
                    <a:lnTo>
                      <a:pt x="105422" y="0"/>
                    </a:lnTo>
                    <a:lnTo>
                      <a:pt x="91595" y="1437"/>
                    </a:lnTo>
                    <a:lnTo>
                      <a:pt x="78894" y="2496"/>
                    </a:lnTo>
                    <a:lnTo>
                      <a:pt x="67257" y="3404"/>
                    </a:lnTo>
                    <a:lnTo>
                      <a:pt x="56621" y="4085"/>
                    </a:lnTo>
                    <a:lnTo>
                      <a:pt x="46986" y="4615"/>
                    </a:lnTo>
                    <a:lnTo>
                      <a:pt x="38352" y="4918"/>
                    </a:lnTo>
                    <a:lnTo>
                      <a:pt x="30719" y="5145"/>
                    </a:lnTo>
                    <a:lnTo>
                      <a:pt x="23962" y="5220"/>
                    </a:lnTo>
                    <a:lnTo>
                      <a:pt x="18143" y="5220"/>
                    </a:lnTo>
                    <a:lnTo>
                      <a:pt x="13138" y="5145"/>
                    </a:lnTo>
                    <a:lnTo>
                      <a:pt x="9009" y="4993"/>
                    </a:lnTo>
                    <a:lnTo>
                      <a:pt x="5693" y="4842"/>
                    </a:lnTo>
                    <a:lnTo>
                      <a:pt x="1376" y="4539"/>
                    </a:lnTo>
                    <a:lnTo>
                      <a:pt x="0" y="4388"/>
                    </a:lnTo>
                    <a:lnTo>
                      <a:pt x="2627" y="26330"/>
                    </a:lnTo>
                    <a:lnTo>
                      <a:pt x="2627" y="26330"/>
                    </a:lnTo>
                    <a:lnTo>
                      <a:pt x="4754" y="25725"/>
                    </a:lnTo>
                    <a:lnTo>
                      <a:pt x="6944" y="25195"/>
                    </a:lnTo>
                    <a:lnTo>
                      <a:pt x="9134" y="24817"/>
                    </a:lnTo>
                    <a:lnTo>
                      <a:pt x="11324" y="24438"/>
                    </a:lnTo>
                    <a:lnTo>
                      <a:pt x="13514" y="24136"/>
                    </a:lnTo>
                    <a:lnTo>
                      <a:pt x="15766" y="23909"/>
                    </a:lnTo>
                    <a:lnTo>
                      <a:pt x="18018" y="23757"/>
                    </a:lnTo>
                    <a:lnTo>
                      <a:pt x="20271" y="23757"/>
                    </a:lnTo>
                    <a:lnTo>
                      <a:pt x="20271" y="23757"/>
                    </a:lnTo>
                    <a:lnTo>
                      <a:pt x="22210" y="23757"/>
                    </a:lnTo>
                    <a:lnTo>
                      <a:pt x="24150" y="23833"/>
                    </a:lnTo>
                    <a:lnTo>
                      <a:pt x="26089" y="24060"/>
                    </a:lnTo>
                    <a:lnTo>
                      <a:pt x="28029" y="24211"/>
                    </a:lnTo>
                    <a:lnTo>
                      <a:pt x="29906" y="24514"/>
                    </a:lnTo>
                    <a:lnTo>
                      <a:pt x="31845" y="24817"/>
                    </a:lnTo>
                    <a:lnTo>
                      <a:pt x="33722" y="25195"/>
                    </a:lnTo>
                    <a:lnTo>
                      <a:pt x="35537" y="25649"/>
                    </a:lnTo>
                    <a:lnTo>
                      <a:pt x="37413" y="26179"/>
                    </a:lnTo>
                    <a:lnTo>
                      <a:pt x="39228" y="26708"/>
                    </a:lnTo>
                    <a:lnTo>
                      <a:pt x="41042" y="27313"/>
                    </a:lnTo>
                    <a:lnTo>
                      <a:pt x="42857" y="27994"/>
                    </a:lnTo>
                    <a:lnTo>
                      <a:pt x="44671" y="28751"/>
                    </a:lnTo>
                    <a:lnTo>
                      <a:pt x="46423" y="29508"/>
                    </a:lnTo>
                    <a:lnTo>
                      <a:pt x="48175" y="30340"/>
                    </a:lnTo>
                    <a:lnTo>
                      <a:pt x="49864" y="31172"/>
                    </a:lnTo>
                    <a:lnTo>
                      <a:pt x="51616" y="32156"/>
                    </a:lnTo>
                    <a:lnTo>
                      <a:pt x="53305" y="33139"/>
                    </a:lnTo>
                    <a:lnTo>
                      <a:pt x="54932" y="34123"/>
                    </a:lnTo>
                    <a:lnTo>
                      <a:pt x="56621" y="35182"/>
                    </a:lnTo>
                    <a:lnTo>
                      <a:pt x="58248" y="36317"/>
                    </a:lnTo>
                    <a:lnTo>
                      <a:pt x="59812" y="37528"/>
                    </a:lnTo>
                    <a:lnTo>
                      <a:pt x="61438" y="38738"/>
                    </a:lnTo>
                    <a:lnTo>
                      <a:pt x="62940" y="39949"/>
                    </a:lnTo>
                    <a:lnTo>
                      <a:pt x="64504" y="41311"/>
                    </a:lnTo>
                    <a:lnTo>
                      <a:pt x="66006" y="42673"/>
                    </a:lnTo>
                    <a:lnTo>
                      <a:pt x="67507" y="44035"/>
                    </a:lnTo>
                    <a:lnTo>
                      <a:pt x="68946" y="45472"/>
                    </a:lnTo>
                    <a:lnTo>
                      <a:pt x="70385" y="46986"/>
                    </a:lnTo>
                    <a:lnTo>
                      <a:pt x="71762" y="48499"/>
                    </a:lnTo>
                    <a:lnTo>
                      <a:pt x="73201" y="50012"/>
                    </a:lnTo>
                    <a:lnTo>
                      <a:pt x="74515" y="51677"/>
                    </a:lnTo>
                    <a:lnTo>
                      <a:pt x="75828" y="53266"/>
                    </a:lnTo>
                    <a:lnTo>
                      <a:pt x="77142" y="55006"/>
                    </a:lnTo>
                    <a:lnTo>
                      <a:pt x="78394" y="56670"/>
                    </a:lnTo>
                    <a:lnTo>
                      <a:pt x="79645" y="58486"/>
                    </a:lnTo>
                    <a:lnTo>
                      <a:pt x="80834" y="60226"/>
                    </a:lnTo>
                    <a:lnTo>
                      <a:pt x="82022" y="62042"/>
                    </a:lnTo>
                    <a:lnTo>
                      <a:pt x="83149" y="63934"/>
                    </a:lnTo>
                    <a:lnTo>
                      <a:pt x="84275" y="65825"/>
                    </a:lnTo>
                    <a:lnTo>
                      <a:pt x="85338" y="67793"/>
                    </a:lnTo>
                    <a:lnTo>
                      <a:pt x="86402" y="69760"/>
                    </a:lnTo>
                    <a:lnTo>
                      <a:pt x="87403" y="71727"/>
                    </a:lnTo>
                    <a:lnTo>
                      <a:pt x="88404" y="73770"/>
                    </a:lnTo>
                    <a:lnTo>
                      <a:pt x="89343" y="75813"/>
                    </a:lnTo>
                    <a:lnTo>
                      <a:pt x="90281" y="77931"/>
                    </a:lnTo>
                    <a:lnTo>
                      <a:pt x="91157" y="80050"/>
                    </a:lnTo>
                    <a:lnTo>
                      <a:pt x="91970" y="82244"/>
                    </a:lnTo>
                    <a:lnTo>
                      <a:pt x="92784" y="84363"/>
                    </a:lnTo>
                    <a:lnTo>
                      <a:pt x="93534" y="86633"/>
                    </a:lnTo>
                    <a:lnTo>
                      <a:pt x="94285" y="88827"/>
                    </a:lnTo>
                    <a:lnTo>
                      <a:pt x="94973" y="91097"/>
                    </a:lnTo>
                    <a:lnTo>
                      <a:pt x="95599" y="93366"/>
                    </a:lnTo>
                    <a:lnTo>
                      <a:pt x="96225" y="95712"/>
                    </a:lnTo>
                    <a:lnTo>
                      <a:pt x="96788" y="98058"/>
                    </a:lnTo>
                    <a:lnTo>
                      <a:pt x="97288" y="100403"/>
                    </a:lnTo>
                    <a:lnTo>
                      <a:pt x="97789" y="102749"/>
                    </a:lnTo>
                    <a:lnTo>
                      <a:pt x="98227" y="105170"/>
                    </a:lnTo>
                    <a:lnTo>
                      <a:pt x="98665" y="107591"/>
                    </a:lnTo>
                    <a:lnTo>
                      <a:pt x="99040" y="110012"/>
                    </a:lnTo>
                    <a:lnTo>
                      <a:pt x="99353" y="112509"/>
                    </a:lnTo>
                    <a:lnTo>
                      <a:pt x="99603" y="115006"/>
                    </a:lnTo>
                    <a:lnTo>
                      <a:pt x="99854" y="117503"/>
                    </a:lnTo>
                    <a:lnTo>
                      <a:pt x="100041" y="119999"/>
                    </a:lnTo>
                    <a:lnTo>
                      <a:pt x="100041" y="119999"/>
                    </a:lnTo>
                    <a:lnTo>
                      <a:pt x="101543" y="118411"/>
                    </a:lnTo>
                    <a:lnTo>
                      <a:pt x="102857" y="116897"/>
                    </a:lnTo>
                    <a:lnTo>
                      <a:pt x="104045" y="115384"/>
                    </a:lnTo>
                    <a:lnTo>
                      <a:pt x="105046" y="113871"/>
                    </a:lnTo>
                    <a:lnTo>
                      <a:pt x="105922" y="112358"/>
                    </a:lnTo>
                    <a:lnTo>
                      <a:pt x="106736" y="110920"/>
                    </a:lnTo>
                    <a:lnTo>
                      <a:pt x="107361" y="109558"/>
                    </a:lnTo>
                    <a:lnTo>
                      <a:pt x="107924" y="108121"/>
                    </a:lnTo>
                    <a:lnTo>
                      <a:pt x="108300" y="106759"/>
                    </a:lnTo>
                    <a:lnTo>
                      <a:pt x="108675" y="105472"/>
                    </a:lnTo>
                    <a:lnTo>
                      <a:pt x="108925" y="104186"/>
                    </a:lnTo>
                    <a:lnTo>
                      <a:pt x="109051" y="102900"/>
                    </a:lnTo>
                    <a:lnTo>
                      <a:pt x="109113" y="101765"/>
                    </a:lnTo>
                    <a:lnTo>
                      <a:pt x="109176" y="100554"/>
                    </a:lnTo>
                    <a:lnTo>
                      <a:pt x="109113" y="99495"/>
                    </a:lnTo>
                    <a:lnTo>
                      <a:pt x="108988" y="98360"/>
                    </a:lnTo>
                    <a:lnTo>
                      <a:pt x="108863" y="97377"/>
                    </a:lnTo>
                    <a:lnTo>
                      <a:pt x="108613" y="96393"/>
                    </a:lnTo>
                    <a:lnTo>
                      <a:pt x="108425" y="95485"/>
                    </a:lnTo>
                    <a:lnTo>
                      <a:pt x="108112" y="94653"/>
                    </a:lnTo>
                    <a:lnTo>
                      <a:pt x="107549" y="93064"/>
                    </a:lnTo>
                    <a:lnTo>
                      <a:pt x="106986" y="91778"/>
                    </a:lnTo>
                    <a:lnTo>
                      <a:pt x="106423" y="90794"/>
                    </a:lnTo>
                    <a:lnTo>
                      <a:pt x="105922" y="89962"/>
                    </a:lnTo>
                    <a:lnTo>
                      <a:pt x="105484" y="89356"/>
                    </a:lnTo>
                    <a:lnTo>
                      <a:pt x="120000" y="7626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2014" y="1117"/>
                <a:ext cx="3114" cy="30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734" y="0"/>
                    </a:moveTo>
                    <a:lnTo>
                      <a:pt x="21734" y="0"/>
                    </a:lnTo>
                    <a:lnTo>
                      <a:pt x="18959" y="0"/>
                    </a:lnTo>
                    <a:lnTo>
                      <a:pt x="16184" y="156"/>
                    </a:lnTo>
                    <a:lnTo>
                      <a:pt x="13410" y="391"/>
                    </a:lnTo>
                    <a:lnTo>
                      <a:pt x="10712" y="704"/>
                    </a:lnTo>
                    <a:lnTo>
                      <a:pt x="8015" y="1095"/>
                    </a:lnTo>
                    <a:lnTo>
                      <a:pt x="5317" y="1486"/>
                    </a:lnTo>
                    <a:lnTo>
                      <a:pt x="2620" y="2033"/>
                    </a:lnTo>
                    <a:lnTo>
                      <a:pt x="0" y="2659"/>
                    </a:lnTo>
                    <a:lnTo>
                      <a:pt x="16184" y="115932"/>
                    </a:lnTo>
                    <a:lnTo>
                      <a:pt x="16184" y="115932"/>
                    </a:lnTo>
                    <a:lnTo>
                      <a:pt x="18574" y="116401"/>
                    </a:lnTo>
                    <a:lnTo>
                      <a:pt x="21348" y="116949"/>
                    </a:lnTo>
                    <a:lnTo>
                      <a:pt x="25048" y="117653"/>
                    </a:lnTo>
                    <a:lnTo>
                      <a:pt x="29672" y="118357"/>
                    </a:lnTo>
                    <a:lnTo>
                      <a:pt x="34990" y="118983"/>
                    </a:lnTo>
                    <a:lnTo>
                      <a:pt x="37842" y="119217"/>
                    </a:lnTo>
                    <a:lnTo>
                      <a:pt x="40924" y="119530"/>
                    </a:lnTo>
                    <a:lnTo>
                      <a:pt x="44084" y="119687"/>
                    </a:lnTo>
                    <a:lnTo>
                      <a:pt x="47475" y="119843"/>
                    </a:lnTo>
                    <a:lnTo>
                      <a:pt x="50867" y="119921"/>
                    </a:lnTo>
                    <a:lnTo>
                      <a:pt x="54412" y="120000"/>
                    </a:lnTo>
                    <a:lnTo>
                      <a:pt x="58034" y="119921"/>
                    </a:lnTo>
                    <a:lnTo>
                      <a:pt x="61734" y="119765"/>
                    </a:lnTo>
                    <a:lnTo>
                      <a:pt x="65433" y="119530"/>
                    </a:lnTo>
                    <a:lnTo>
                      <a:pt x="69287" y="119217"/>
                    </a:lnTo>
                    <a:lnTo>
                      <a:pt x="73063" y="118748"/>
                    </a:lnTo>
                    <a:lnTo>
                      <a:pt x="76917" y="118200"/>
                    </a:lnTo>
                    <a:lnTo>
                      <a:pt x="80847" y="117418"/>
                    </a:lnTo>
                    <a:lnTo>
                      <a:pt x="84701" y="116636"/>
                    </a:lnTo>
                    <a:lnTo>
                      <a:pt x="88554" y="115619"/>
                    </a:lnTo>
                    <a:lnTo>
                      <a:pt x="92408" y="114445"/>
                    </a:lnTo>
                    <a:lnTo>
                      <a:pt x="96184" y="113116"/>
                    </a:lnTo>
                    <a:lnTo>
                      <a:pt x="98034" y="112411"/>
                    </a:lnTo>
                    <a:lnTo>
                      <a:pt x="99961" y="111629"/>
                    </a:lnTo>
                    <a:lnTo>
                      <a:pt x="101811" y="110847"/>
                    </a:lnTo>
                    <a:lnTo>
                      <a:pt x="103583" y="109986"/>
                    </a:lnTo>
                    <a:lnTo>
                      <a:pt x="105433" y="109048"/>
                    </a:lnTo>
                    <a:lnTo>
                      <a:pt x="107206" y="108109"/>
                    </a:lnTo>
                    <a:lnTo>
                      <a:pt x="107206" y="108109"/>
                    </a:lnTo>
                    <a:lnTo>
                      <a:pt x="109132" y="107014"/>
                    </a:lnTo>
                    <a:lnTo>
                      <a:pt x="110982" y="105919"/>
                    </a:lnTo>
                    <a:lnTo>
                      <a:pt x="112755" y="104823"/>
                    </a:lnTo>
                    <a:lnTo>
                      <a:pt x="114373" y="103728"/>
                    </a:lnTo>
                    <a:lnTo>
                      <a:pt x="115915" y="102711"/>
                    </a:lnTo>
                    <a:lnTo>
                      <a:pt x="117379" y="101616"/>
                    </a:lnTo>
                    <a:lnTo>
                      <a:pt x="118766" y="100599"/>
                    </a:lnTo>
                    <a:lnTo>
                      <a:pt x="120000" y="99504"/>
                    </a:lnTo>
                    <a:lnTo>
                      <a:pt x="120000" y="99504"/>
                    </a:lnTo>
                    <a:lnTo>
                      <a:pt x="119768" y="96923"/>
                    </a:lnTo>
                    <a:lnTo>
                      <a:pt x="119460" y="94341"/>
                    </a:lnTo>
                    <a:lnTo>
                      <a:pt x="119152" y="91760"/>
                    </a:lnTo>
                    <a:lnTo>
                      <a:pt x="118766" y="89178"/>
                    </a:lnTo>
                    <a:lnTo>
                      <a:pt x="118304" y="86675"/>
                    </a:lnTo>
                    <a:lnTo>
                      <a:pt x="117764" y="84172"/>
                    </a:lnTo>
                    <a:lnTo>
                      <a:pt x="117225" y="81668"/>
                    </a:lnTo>
                    <a:lnTo>
                      <a:pt x="116608" y="79243"/>
                    </a:lnTo>
                    <a:lnTo>
                      <a:pt x="115992" y="76818"/>
                    </a:lnTo>
                    <a:lnTo>
                      <a:pt x="115298" y="74393"/>
                    </a:lnTo>
                    <a:lnTo>
                      <a:pt x="114527" y="71968"/>
                    </a:lnTo>
                    <a:lnTo>
                      <a:pt x="113757" y="69621"/>
                    </a:lnTo>
                    <a:lnTo>
                      <a:pt x="112909" y="67275"/>
                    </a:lnTo>
                    <a:lnTo>
                      <a:pt x="111984" y="65006"/>
                    </a:lnTo>
                    <a:lnTo>
                      <a:pt x="111059" y="62659"/>
                    </a:lnTo>
                    <a:lnTo>
                      <a:pt x="110057" y="60469"/>
                    </a:lnTo>
                    <a:lnTo>
                      <a:pt x="109055" y="58200"/>
                    </a:lnTo>
                    <a:lnTo>
                      <a:pt x="107976" y="56010"/>
                    </a:lnTo>
                    <a:lnTo>
                      <a:pt x="106820" y="53820"/>
                    </a:lnTo>
                    <a:lnTo>
                      <a:pt x="105664" y="51707"/>
                    </a:lnTo>
                    <a:lnTo>
                      <a:pt x="104431" y="49595"/>
                    </a:lnTo>
                    <a:lnTo>
                      <a:pt x="103198" y="47561"/>
                    </a:lnTo>
                    <a:lnTo>
                      <a:pt x="101888" y="45528"/>
                    </a:lnTo>
                    <a:lnTo>
                      <a:pt x="100578" y="43494"/>
                    </a:lnTo>
                    <a:lnTo>
                      <a:pt x="99190" y="41538"/>
                    </a:lnTo>
                    <a:lnTo>
                      <a:pt x="97803" y="39582"/>
                    </a:lnTo>
                    <a:lnTo>
                      <a:pt x="96339" y="37705"/>
                    </a:lnTo>
                    <a:lnTo>
                      <a:pt x="94874" y="35906"/>
                    </a:lnTo>
                    <a:lnTo>
                      <a:pt x="93333" y="34028"/>
                    </a:lnTo>
                    <a:lnTo>
                      <a:pt x="91791" y="32307"/>
                    </a:lnTo>
                    <a:lnTo>
                      <a:pt x="90173" y="30508"/>
                    </a:lnTo>
                    <a:lnTo>
                      <a:pt x="88554" y="28865"/>
                    </a:lnTo>
                    <a:lnTo>
                      <a:pt x="86936" y="27144"/>
                    </a:lnTo>
                    <a:lnTo>
                      <a:pt x="85163" y="25580"/>
                    </a:lnTo>
                    <a:lnTo>
                      <a:pt x="83468" y="24015"/>
                    </a:lnTo>
                    <a:lnTo>
                      <a:pt x="81695" y="22451"/>
                    </a:lnTo>
                    <a:lnTo>
                      <a:pt x="79922" y="20964"/>
                    </a:lnTo>
                    <a:lnTo>
                      <a:pt x="78073" y="19556"/>
                    </a:lnTo>
                    <a:lnTo>
                      <a:pt x="76223" y="18148"/>
                    </a:lnTo>
                    <a:lnTo>
                      <a:pt x="74296" y="16740"/>
                    </a:lnTo>
                    <a:lnTo>
                      <a:pt x="72447" y="15488"/>
                    </a:lnTo>
                    <a:lnTo>
                      <a:pt x="70443" y="14237"/>
                    </a:lnTo>
                    <a:lnTo>
                      <a:pt x="68516" y="12985"/>
                    </a:lnTo>
                    <a:lnTo>
                      <a:pt x="66512" y="11812"/>
                    </a:lnTo>
                    <a:lnTo>
                      <a:pt x="64431" y="10717"/>
                    </a:lnTo>
                    <a:lnTo>
                      <a:pt x="62427" y="9700"/>
                    </a:lnTo>
                    <a:lnTo>
                      <a:pt x="60346" y="8683"/>
                    </a:lnTo>
                    <a:lnTo>
                      <a:pt x="58188" y="7666"/>
                    </a:lnTo>
                    <a:lnTo>
                      <a:pt x="56107" y="6805"/>
                    </a:lnTo>
                    <a:lnTo>
                      <a:pt x="53949" y="5945"/>
                    </a:lnTo>
                    <a:lnTo>
                      <a:pt x="51791" y="5162"/>
                    </a:lnTo>
                    <a:lnTo>
                      <a:pt x="49556" y="4380"/>
                    </a:lnTo>
                    <a:lnTo>
                      <a:pt x="47321" y="3676"/>
                    </a:lnTo>
                    <a:lnTo>
                      <a:pt x="45086" y="3050"/>
                    </a:lnTo>
                    <a:lnTo>
                      <a:pt x="42851" y="2503"/>
                    </a:lnTo>
                    <a:lnTo>
                      <a:pt x="40539" y="1955"/>
                    </a:lnTo>
                    <a:lnTo>
                      <a:pt x="38304" y="1486"/>
                    </a:lnTo>
                    <a:lnTo>
                      <a:pt x="35992" y="1095"/>
                    </a:lnTo>
                    <a:lnTo>
                      <a:pt x="33603" y="782"/>
                    </a:lnTo>
                    <a:lnTo>
                      <a:pt x="31290" y="469"/>
                    </a:lnTo>
                    <a:lnTo>
                      <a:pt x="28901" y="312"/>
                    </a:lnTo>
                    <a:lnTo>
                      <a:pt x="26512" y="78"/>
                    </a:lnTo>
                    <a:lnTo>
                      <a:pt x="24123" y="0"/>
                    </a:lnTo>
                    <a:lnTo>
                      <a:pt x="21734" y="0"/>
                    </a:lnTo>
                    <a:lnTo>
                      <a:pt x="2173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46000">
                    <a:srgbClr val="FFF2CC"/>
                  </a:gs>
                  <a:gs pos="100000">
                    <a:srgbClr val="FFD966"/>
                  </a:gs>
                </a:gsLst>
                <a:lin ang="66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4787" y="2516"/>
                <a:ext cx="972" cy="13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10864" y="115639"/>
                    </a:lnTo>
                    <a:lnTo>
                      <a:pt x="20740" y="111279"/>
                    </a:lnTo>
                    <a:lnTo>
                      <a:pt x="29629" y="106918"/>
                    </a:lnTo>
                    <a:lnTo>
                      <a:pt x="37777" y="102732"/>
                    </a:lnTo>
                    <a:lnTo>
                      <a:pt x="44691" y="98546"/>
                    </a:lnTo>
                    <a:lnTo>
                      <a:pt x="51111" y="94360"/>
                    </a:lnTo>
                    <a:lnTo>
                      <a:pt x="56543" y="90348"/>
                    </a:lnTo>
                    <a:lnTo>
                      <a:pt x="61234" y="86337"/>
                    </a:lnTo>
                    <a:lnTo>
                      <a:pt x="65185" y="82325"/>
                    </a:lnTo>
                    <a:lnTo>
                      <a:pt x="68395" y="78488"/>
                    </a:lnTo>
                    <a:lnTo>
                      <a:pt x="71111" y="74651"/>
                    </a:lnTo>
                    <a:lnTo>
                      <a:pt x="73333" y="70988"/>
                    </a:lnTo>
                    <a:lnTo>
                      <a:pt x="74814" y="67500"/>
                    </a:lnTo>
                    <a:lnTo>
                      <a:pt x="76049" y="64011"/>
                    </a:lnTo>
                    <a:lnTo>
                      <a:pt x="76790" y="60697"/>
                    </a:lnTo>
                    <a:lnTo>
                      <a:pt x="77037" y="57558"/>
                    </a:lnTo>
                    <a:lnTo>
                      <a:pt x="76790" y="54593"/>
                    </a:lnTo>
                    <a:lnTo>
                      <a:pt x="76543" y="51627"/>
                    </a:lnTo>
                    <a:lnTo>
                      <a:pt x="75802" y="48837"/>
                    </a:lnTo>
                    <a:lnTo>
                      <a:pt x="74814" y="46220"/>
                    </a:lnTo>
                    <a:lnTo>
                      <a:pt x="73827" y="43953"/>
                    </a:lnTo>
                    <a:lnTo>
                      <a:pt x="72592" y="41686"/>
                    </a:lnTo>
                    <a:lnTo>
                      <a:pt x="71111" y="39593"/>
                    </a:lnTo>
                    <a:lnTo>
                      <a:pt x="69876" y="37674"/>
                    </a:lnTo>
                    <a:lnTo>
                      <a:pt x="67160" y="34534"/>
                    </a:lnTo>
                    <a:lnTo>
                      <a:pt x="64691" y="32093"/>
                    </a:lnTo>
                    <a:lnTo>
                      <a:pt x="62469" y="30174"/>
                    </a:lnTo>
                    <a:lnTo>
                      <a:pt x="119753" y="0"/>
                    </a:lnTo>
                    <a:lnTo>
                      <a:pt x="119753" y="0"/>
                    </a:lnTo>
                    <a:lnTo>
                      <a:pt x="120000" y="3313"/>
                    </a:lnTo>
                    <a:lnTo>
                      <a:pt x="119753" y="7151"/>
                    </a:lnTo>
                    <a:lnTo>
                      <a:pt x="119259" y="12383"/>
                    </a:lnTo>
                    <a:lnTo>
                      <a:pt x="118024" y="18662"/>
                    </a:lnTo>
                    <a:lnTo>
                      <a:pt x="117037" y="22151"/>
                    </a:lnTo>
                    <a:lnTo>
                      <a:pt x="115802" y="25813"/>
                    </a:lnTo>
                    <a:lnTo>
                      <a:pt x="114567" y="29825"/>
                    </a:lnTo>
                    <a:lnTo>
                      <a:pt x="112839" y="34011"/>
                    </a:lnTo>
                    <a:lnTo>
                      <a:pt x="110617" y="38197"/>
                    </a:lnTo>
                    <a:lnTo>
                      <a:pt x="108395" y="42732"/>
                    </a:lnTo>
                    <a:lnTo>
                      <a:pt x="105432" y="47267"/>
                    </a:lnTo>
                    <a:lnTo>
                      <a:pt x="102222" y="51976"/>
                    </a:lnTo>
                    <a:lnTo>
                      <a:pt x="98765" y="56860"/>
                    </a:lnTo>
                    <a:lnTo>
                      <a:pt x="94567" y="61744"/>
                    </a:lnTo>
                    <a:lnTo>
                      <a:pt x="90123" y="66802"/>
                    </a:lnTo>
                    <a:lnTo>
                      <a:pt x="84938" y="71686"/>
                    </a:lnTo>
                    <a:lnTo>
                      <a:pt x="79259" y="76744"/>
                    </a:lnTo>
                    <a:lnTo>
                      <a:pt x="73086" y="81802"/>
                    </a:lnTo>
                    <a:lnTo>
                      <a:pt x="66419" y="86860"/>
                    </a:lnTo>
                    <a:lnTo>
                      <a:pt x="59012" y="91744"/>
                    </a:lnTo>
                    <a:lnTo>
                      <a:pt x="50864" y="96802"/>
                    </a:lnTo>
                    <a:lnTo>
                      <a:pt x="42222" y="101686"/>
                    </a:lnTo>
                    <a:lnTo>
                      <a:pt x="32839" y="106395"/>
                    </a:lnTo>
                    <a:lnTo>
                      <a:pt x="22716" y="111104"/>
                    </a:lnTo>
                    <a:lnTo>
                      <a:pt x="11604" y="115639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EF0C3"/>
                  </a:gs>
                </a:gsLst>
                <a:lin ang="12000000" scaled="0"/>
              </a:gra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4481" y="2362"/>
                <a:ext cx="2" cy="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4285" y="682"/>
                <a:ext cx="2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4421" y="572"/>
                <a:ext cx="1" cy="1"/>
              </a:xfrm>
              <a:prstGeom prst="rect">
                <a:avLst/>
              </a:pr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971" y="124"/>
                <a:ext cx="0" cy="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8F191E"/>
              </a:solidFill>
              <a:ln>
                <a:noFill/>
              </a:ln>
              <a:effectLst>
                <a:outerShdw blurRad="190500" dist="165100" dir="3600000" algn="tl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5" name="Shape 285"/>
            <p:cNvSpPr txBox="1"/>
            <p:nvPr/>
          </p:nvSpPr>
          <p:spPr>
            <a:xfrm rot="-297356">
              <a:off x="1420855" y="1154881"/>
              <a:ext cx="2563853" cy="2154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55A1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Literacy and numeracy for learning and life</a:t>
              </a:r>
              <a:endParaRPr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39448" y="327588"/>
            <a:ext cx="61230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purpose of education in Junior Cycle?</a:t>
            </a:r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499846" y="2379911"/>
            <a:ext cx="7256366" cy="410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students become better learners and develop a love of learning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 solid foundation for further study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develop skills for learning and life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support learning through improved reporting to both students and parents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097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students experience in Junior Cycle?</a:t>
            </a:r>
            <a:endParaRPr/>
          </a:p>
        </p:txBody>
      </p:sp>
      <p:sp>
        <p:nvSpPr>
          <p:cNvPr id="299" name="Shape 299" title="Orla Assessment">
            <a:hlinkClick r:id="rId3"/>
          </p:cNvPr>
          <p:cNvSpPr/>
          <p:nvPr/>
        </p:nvSpPr>
        <p:spPr>
          <a:xfrm>
            <a:off x="1777625" y="1194350"/>
            <a:ext cx="7231726" cy="54237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4164794" y="2559427"/>
            <a:ext cx="1923714" cy="18641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538CD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Principles of Junior Cycle Education</a:t>
            </a:r>
            <a:endParaRPr/>
          </a:p>
        </p:txBody>
      </p:sp>
      <p:sp>
        <p:nvSpPr>
          <p:cNvPr id="306" name="Shape 306"/>
          <p:cNvSpPr/>
          <p:nvPr/>
        </p:nvSpPr>
        <p:spPr>
          <a:xfrm rot="5399973">
            <a:off x="4917337" y="1961862"/>
            <a:ext cx="436309" cy="551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95999"/>
                </a:moveTo>
                <a:lnTo>
                  <a:pt x="59999" y="95999"/>
                </a:lnTo>
                <a:lnTo>
                  <a:pt x="59999" y="120000"/>
                </a:lnTo>
                <a:lnTo>
                  <a:pt x="0" y="59999"/>
                </a:lnTo>
                <a:lnTo>
                  <a:pt x="59999" y="0"/>
                </a:lnTo>
                <a:lnTo>
                  <a:pt x="59999" y="24000"/>
                </a:lnTo>
                <a:lnTo>
                  <a:pt x="119999" y="24000"/>
                </a:lnTo>
                <a:lnTo>
                  <a:pt x="119999" y="95999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130875" tIns="110300" rIns="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4287093" y="143290"/>
            <a:ext cx="1696776" cy="1670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99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8475" tIns="244600" rIns="248475" bIns="244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to Learn</a:t>
            </a:r>
            <a:endParaRPr/>
          </a:p>
        </p:txBody>
      </p:sp>
      <p:sp>
        <p:nvSpPr>
          <p:cNvPr id="308" name="Shape 308"/>
          <p:cNvSpPr/>
          <p:nvPr/>
        </p:nvSpPr>
        <p:spPr>
          <a:xfrm rot="-2700010">
            <a:off x="5787394" y="2320411"/>
            <a:ext cx="429215" cy="551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4000"/>
                </a:moveTo>
                <a:lnTo>
                  <a:pt x="60000" y="24000"/>
                </a:lnTo>
                <a:lnTo>
                  <a:pt x="60000" y="0"/>
                </a:lnTo>
                <a:lnTo>
                  <a:pt x="119999" y="60000"/>
                </a:lnTo>
                <a:lnTo>
                  <a:pt x="60000" y="120000"/>
                </a:lnTo>
                <a:lnTo>
                  <a:pt x="60000" y="95999"/>
                </a:lnTo>
                <a:lnTo>
                  <a:pt x="0" y="95999"/>
                </a:lnTo>
                <a:lnTo>
                  <a:pt x="0" y="2400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0" tIns="110300" rIns="12875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6043702" y="870896"/>
            <a:ext cx="1696776" cy="1670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Choice and Flexibility</a:t>
            </a:r>
            <a:endParaRPr/>
          </a:p>
        </p:txBody>
      </p:sp>
      <p:sp>
        <p:nvSpPr>
          <p:cNvPr id="310" name="Shape 310"/>
          <p:cNvSpPr/>
          <p:nvPr/>
        </p:nvSpPr>
        <p:spPr>
          <a:xfrm rot="-46160">
            <a:off x="6155640" y="3170298"/>
            <a:ext cx="435017" cy="551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4000"/>
                </a:moveTo>
                <a:lnTo>
                  <a:pt x="60000" y="24000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20000"/>
                </a:lnTo>
                <a:lnTo>
                  <a:pt x="60000" y="95999"/>
                </a:lnTo>
                <a:lnTo>
                  <a:pt x="0" y="95999"/>
                </a:lnTo>
                <a:lnTo>
                  <a:pt x="0" y="24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0" tIns="110300" rIns="13050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6795736" y="2593809"/>
            <a:ext cx="1696776" cy="1670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CC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8475" tIns="244600" rIns="248475" bIns="244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/>
          </a:p>
        </p:txBody>
      </p:sp>
      <p:sp>
        <p:nvSpPr>
          <p:cNvPr id="312" name="Shape 312"/>
          <p:cNvSpPr/>
          <p:nvPr/>
        </p:nvSpPr>
        <p:spPr>
          <a:xfrm rot="2643021">
            <a:off x="5801248" y="4036858"/>
            <a:ext cx="425690" cy="551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4000"/>
                </a:moveTo>
                <a:lnTo>
                  <a:pt x="60000" y="24000"/>
                </a:lnTo>
                <a:lnTo>
                  <a:pt x="60000" y="0"/>
                </a:lnTo>
                <a:lnTo>
                  <a:pt x="120000" y="60000"/>
                </a:lnTo>
                <a:lnTo>
                  <a:pt x="60000" y="120000"/>
                </a:lnTo>
                <a:lnTo>
                  <a:pt x="60000" y="95999"/>
                </a:lnTo>
                <a:lnTo>
                  <a:pt x="0" y="95999"/>
                </a:lnTo>
                <a:lnTo>
                  <a:pt x="0" y="2400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spcFirstLastPara="1" wrap="square" lIns="0" tIns="110300" rIns="12770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6068122" y="4350424"/>
            <a:ext cx="1696776" cy="1670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Creativity and Innovation</a:t>
            </a:r>
            <a:endParaRPr/>
          </a:p>
        </p:txBody>
      </p:sp>
      <p:sp>
        <p:nvSpPr>
          <p:cNvPr id="314" name="Shape 314"/>
          <p:cNvSpPr/>
          <p:nvPr/>
        </p:nvSpPr>
        <p:spPr>
          <a:xfrm rot="5365778">
            <a:off x="4938268" y="4395644"/>
            <a:ext cx="418530" cy="551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4000"/>
                </a:moveTo>
                <a:lnTo>
                  <a:pt x="59999" y="24000"/>
                </a:lnTo>
                <a:lnTo>
                  <a:pt x="59999" y="0"/>
                </a:lnTo>
                <a:lnTo>
                  <a:pt x="119999" y="60000"/>
                </a:lnTo>
                <a:lnTo>
                  <a:pt x="59999" y="120000"/>
                </a:lnTo>
                <a:lnTo>
                  <a:pt x="59999" y="95999"/>
                </a:lnTo>
                <a:lnTo>
                  <a:pt x="0" y="95999"/>
                </a:lnTo>
                <a:lnTo>
                  <a:pt x="0" y="24000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0" tIns="110300" rIns="12555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4227262" y="5110860"/>
            <a:ext cx="1865266" cy="16047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0099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Engagement and Participation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 rot="-2690756">
            <a:off x="4077064" y="4037054"/>
            <a:ext cx="407430" cy="55153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5999"/>
                </a:moveTo>
                <a:lnTo>
                  <a:pt x="59999" y="95999"/>
                </a:lnTo>
                <a:lnTo>
                  <a:pt x="59999" y="120000"/>
                </a:lnTo>
                <a:lnTo>
                  <a:pt x="0" y="59999"/>
                </a:lnTo>
                <a:lnTo>
                  <a:pt x="59999" y="0"/>
                </a:lnTo>
                <a:lnTo>
                  <a:pt x="59999" y="24000"/>
                </a:lnTo>
                <a:lnTo>
                  <a:pt x="120000" y="24000"/>
                </a:lnTo>
                <a:lnTo>
                  <a:pt x="120000" y="95999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122225" tIns="110300" rIns="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2486357" y="4350424"/>
            <a:ext cx="1839274" cy="1670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99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Continuity and Development</a:t>
            </a:r>
            <a:endParaRPr/>
          </a:p>
        </p:txBody>
      </p:sp>
      <p:sp>
        <p:nvSpPr>
          <p:cNvPr id="318" name="Shape 318"/>
          <p:cNvSpPr/>
          <p:nvPr/>
        </p:nvSpPr>
        <p:spPr>
          <a:xfrm rot="-24">
            <a:off x="3698685" y="3186924"/>
            <a:ext cx="421977" cy="5515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5999"/>
                </a:moveTo>
                <a:lnTo>
                  <a:pt x="60000" y="95999"/>
                </a:lnTo>
                <a:lnTo>
                  <a:pt x="60000" y="120000"/>
                </a:lnTo>
                <a:lnTo>
                  <a:pt x="0" y="59999"/>
                </a:lnTo>
                <a:lnTo>
                  <a:pt x="60000" y="0"/>
                </a:lnTo>
                <a:lnTo>
                  <a:pt x="60000" y="24000"/>
                </a:lnTo>
                <a:lnTo>
                  <a:pt x="120000" y="24000"/>
                </a:lnTo>
                <a:lnTo>
                  <a:pt x="120000" y="95999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126575" tIns="110300" rIns="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1802862" y="2627513"/>
            <a:ext cx="1696776" cy="1670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Inclusive Education</a:t>
            </a:r>
            <a:endParaRPr/>
          </a:p>
        </p:txBody>
      </p:sp>
      <p:sp>
        <p:nvSpPr>
          <p:cNvPr id="320" name="Shape 320"/>
          <p:cNvSpPr/>
          <p:nvPr/>
        </p:nvSpPr>
        <p:spPr>
          <a:xfrm rot="2699969">
            <a:off x="4054369" y="2320412"/>
            <a:ext cx="429227" cy="5515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5999"/>
                </a:moveTo>
                <a:lnTo>
                  <a:pt x="60000" y="95999"/>
                </a:lnTo>
                <a:lnTo>
                  <a:pt x="60000" y="120000"/>
                </a:lnTo>
                <a:lnTo>
                  <a:pt x="0" y="59999"/>
                </a:lnTo>
                <a:lnTo>
                  <a:pt x="60000" y="0"/>
                </a:lnTo>
                <a:lnTo>
                  <a:pt x="60000" y="24000"/>
                </a:lnTo>
                <a:lnTo>
                  <a:pt x="120000" y="24000"/>
                </a:lnTo>
                <a:lnTo>
                  <a:pt x="120000" y="95999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128750" tIns="110300" rIns="0" bIns="110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30486" y="870901"/>
            <a:ext cx="1696776" cy="16703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solidFill>
            <a:srgbClr val="FFCC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Wellbeing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1073888" y="93734"/>
            <a:ext cx="66827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of the Junior Cycle</a:t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2739073" y="3466044"/>
            <a:ext cx="6521042" cy="1163868"/>
          </a:xfrm>
          <a:prstGeom prst="roundRect">
            <a:avLst>
              <a:gd name="adj" fmla="val 16667"/>
            </a:avLst>
          </a:prstGeom>
          <a:solidFill>
            <a:srgbClr val="C0C0C0">
              <a:alpha val="3843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842926" y="2206139"/>
            <a:ext cx="8156571" cy="1268431"/>
          </a:xfrm>
          <a:prstGeom prst="roundRect">
            <a:avLst>
              <a:gd name="adj" fmla="val 16667"/>
            </a:avLst>
          </a:prstGeom>
          <a:solidFill>
            <a:srgbClr val="C0C0C0">
              <a:alpha val="3843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2422676" y="6097830"/>
            <a:ext cx="6994537" cy="38214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Principles</a:t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2401011" y="5191367"/>
            <a:ext cx="6994537" cy="43607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 Statements of Learning</a:t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3705018" y="2382034"/>
            <a:ext cx="1370515" cy="929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6806908" y="2382034"/>
            <a:ext cx="1313884" cy="929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8330112" y="2382032"/>
            <a:ext cx="1422618" cy="929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 Areas of Learning</a:t>
            </a:r>
            <a:endParaRPr sz="1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/>
          <p:nvPr/>
        </p:nvSpPr>
        <p:spPr>
          <a:xfrm rot="5400000">
            <a:off x="5789248" y="5729704"/>
            <a:ext cx="302799" cy="1854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2091891" y="2382180"/>
            <a:ext cx="1403806" cy="929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Level 2 Learning Programmes</a:t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4745849" y="4012052"/>
            <a:ext cx="2348191" cy="47444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 Key Skills</a:t>
            </a:r>
            <a:endParaRPr/>
          </a:p>
        </p:txBody>
      </p:sp>
      <p:sp>
        <p:nvSpPr>
          <p:cNvPr id="338" name="Shape 338"/>
          <p:cNvSpPr/>
          <p:nvPr/>
        </p:nvSpPr>
        <p:spPr>
          <a:xfrm rot="5400000">
            <a:off x="5746177" y="4770981"/>
            <a:ext cx="379029" cy="22389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 rot="3376764">
            <a:off x="4554789" y="3552135"/>
            <a:ext cx="379029" cy="22389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 rot="7376305">
            <a:off x="7078988" y="3588733"/>
            <a:ext cx="379029" cy="22389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 rot="1898037">
            <a:off x="3412054" y="3779018"/>
            <a:ext cx="1080688" cy="31079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3826067" y="1294065"/>
            <a:ext cx="4175423" cy="48515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and Reporting</a:t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2739071" y="1323193"/>
            <a:ext cx="1052448" cy="9120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 flipH="1">
            <a:off x="8049563" y="1314266"/>
            <a:ext cx="1101954" cy="9120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6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9652789" y="3518702"/>
            <a:ext cx="404310" cy="296127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5283704" y="2382034"/>
            <a:ext cx="1313884" cy="9298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Wellbeing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 rot="5400000">
            <a:off x="5742348" y="3586611"/>
            <a:ext cx="379029" cy="22389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 rot="9094175">
            <a:off x="7465835" y="3803483"/>
            <a:ext cx="1080688" cy="31079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F497A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CT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Widescreen</PresentationFormat>
  <Paragraphs>267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Noto Sans Symbols</vt:lpstr>
      <vt:lpstr>Schoolbell</vt:lpstr>
      <vt:lpstr>Tahoma</vt:lpstr>
      <vt:lpstr>JCT</vt:lpstr>
      <vt:lpstr>JCTTheme</vt:lpstr>
      <vt:lpstr>Click Title</vt:lpstr>
      <vt:lpstr>For the Presenter</vt:lpstr>
      <vt:lpstr>PowerPoint Presentation</vt:lpstr>
      <vt:lpstr>Overview </vt:lpstr>
      <vt:lpstr>    Our Students</vt:lpstr>
      <vt:lpstr>What is the purpose of education in Junior Cycle?</vt:lpstr>
      <vt:lpstr>What will students experience in Junior Cycle?</vt:lpstr>
      <vt:lpstr>PowerPoint Presentation</vt:lpstr>
      <vt:lpstr>PowerPoint Presentation</vt:lpstr>
      <vt:lpstr>Your child in First-year</vt:lpstr>
      <vt:lpstr>PowerPoint Presentation</vt:lpstr>
      <vt:lpstr>PowerPoint Presentation</vt:lpstr>
      <vt:lpstr>What stays the same?</vt:lpstr>
      <vt:lpstr>What is improving?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Why does wellbeing matter?</vt:lpstr>
      <vt:lpstr>Building a shared understanding of wellbeing</vt:lpstr>
      <vt:lpstr>PowerPoint Presentation</vt:lpstr>
      <vt:lpstr>Who are L2LPs designed for?</vt:lpstr>
      <vt:lpstr>What are Level 2 Learning Programmes?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Title</dc:title>
  <dc:creator>jegan</dc:creator>
  <cp:lastModifiedBy>jegan</cp:lastModifiedBy>
  <cp:revision>1</cp:revision>
  <dcterms:modified xsi:type="dcterms:W3CDTF">2018-04-26T15:34:52Z</dcterms:modified>
</cp:coreProperties>
</file>